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8" r:id="rId3"/>
    <p:sldId id="271" r:id="rId4"/>
    <p:sldId id="260" r:id="rId5"/>
    <p:sldId id="274" r:id="rId6"/>
    <p:sldId id="275" r:id="rId7"/>
    <p:sldId id="276" r:id="rId8"/>
    <p:sldId id="277" r:id="rId9"/>
    <p:sldId id="278" r:id="rId10"/>
    <p:sldId id="279" r:id="rId11"/>
    <p:sldId id="285" r:id="rId12"/>
    <p:sldId id="286" r:id="rId13"/>
    <p:sldId id="287" r:id="rId14"/>
    <p:sldId id="288" r:id="rId15"/>
    <p:sldId id="272" r:id="rId16"/>
  </p:sldIdLst>
  <p:sldSz cx="24380825" cy="13714413"/>
  <p:notesSz cx="6669088" cy="9926638"/>
  <p:defaultTextStyle>
    <a:defPPr>
      <a:defRPr lang="en-US"/>
    </a:defPPr>
    <a:lvl1pPr marL="0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1pPr>
    <a:lvl2pPr marL="914127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2pPr>
    <a:lvl3pPr marL="1828252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3pPr>
    <a:lvl4pPr marL="2742379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4pPr>
    <a:lvl5pPr marL="3656503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5pPr>
    <a:lvl6pPr marL="4570628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6pPr>
    <a:lvl7pPr marL="5484755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7pPr>
    <a:lvl8pPr marL="6398880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8pPr>
    <a:lvl9pPr marL="7313007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16"/>
    <a:srgbClr val="0F3C74"/>
    <a:srgbClr val="3EAF79"/>
    <a:srgbClr val="D8222C"/>
    <a:srgbClr val="003096"/>
    <a:srgbClr val="20D1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FF4B81-82E4-42A5-99CD-6A475A18044D}" v="50" dt="2022-05-11T10:50:51.7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6" autoAdjust="0"/>
    <p:restoredTop sz="94661" autoAdjust="0"/>
  </p:normalViewPr>
  <p:slideViewPr>
    <p:cSldViewPr snapToGrid="0">
      <p:cViewPr varScale="1">
        <p:scale>
          <a:sx n="55" d="100"/>
          <a:sy n="55" d="100"/>
        </p:scale>
        <p:origin x="3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1" d="100"/>
          <a:sy n="101" d="100"/>
        </p:scale>
        <p:origin x="26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avadzanová Kristína Mgr." userId="5dc0674c-b5f4-476b-b1d4-bd3cd7b34509" providerId="ADAL" clId="{16FF4B81-82E4-42A5-99CD-6A475A18044D}"/>
    <pc:docChg chg="undo redo custSel modSld">
      <pc:chgData name="Zavadzanová Kristína Mgr." userId="5dc0674c-b5f4-476b-b1d4-bd3cd7b34509" providerId="ADAL" clId="{16FF4B81-82E4-42A5-99CD-6A475A18044D}" dt="2022-05-11T10:50:51.770" v="3644" actId="478"/>
      <pc:docMkLst>
        <pc:docMk/>
      </pc:docMkLst>
      <pc:sldChg chg="modSp mod">
        <pc:chgData name="Zavadzanová Kristína Mgr." userId="5dc0674c-b5f4-476b-b1d4-bd3cd7b34509" providerId="ADAL" clId="{16FF4B81-82E4-42A5-99CD-6A475A18044D}" dt="2022-05-11T07:42:14.969" v="70" actId="20577"/>
        <pc:sldMkLst>
          <pc:docMk/>
          <pc:sldMk cId="3624159994" sldId="256"/>
        </pc:sldMkLst>
        <pc:spChg chg="mod">
          <ac:chgData name="Zavadzanová Kristína Mgr." userId="5dc0674c-b5f4-476b-b1d4-bd3cd7b34509" providerId="ADAL" clId="{16FF4B81-82E4-42A5-99CD-6A475A18044D}" dt="2022-05-11T07:42:14.969" v="70" actId="20577"/>
          <ac:spMkLst>
            <pc:docMk/>
            <pc:sldMk cId="3624159994" sldId="256"/>
            <ac:spMk id="4" creationId="{00000000-0000-0000-0000-000000000000}"/>
          </ac:spMkLst>
        </pc:spChg>
      </pc:sldChg>
      <pc:sldChg chg="addSp delSp modSp mod">
        <pc:chgData name="Zavadzanová Kristína Mgr." userId="5dc0674c-b5f4-476b-b1d4-bd3cd7b34509" providerId="ADAL" clId="{16FF4B81-82E4-42A5-99CD-6A475A18044D}" dt="2022-05-11T10:50:51.770" v="3644" actId="478"/>
        <pc:sldMkLst>
          <pc:docMk/>
          <pc:sldMk cId="3740482343" sldId="258"/>
        </pc:sldMkLst>
        <pc:spChg chg="mod">
          <ac:chgData name="Zavadzanová Kristína Mgr." userId="5dc0674c-b5f4-476b-b1d4-bd3cd7b34509" providerId="ADAL" clId="{16FF4B81-82E4-42A5-99CD-6A475A18044D}" dt="2022-05-11T07:44:37.033" v="115" actId="20577"/>
          <ac:spMkLst>
            <pc:docMk/>
            <pc:sldMk cId="3740482343" sldId="258"/>
            <ac:spMk id="2" creationId="{00000000-0000-0000-0000-000000000000}"/>
          </ac:spMkLst>
        </pc:spChg>
        <pc:spChg chg="mod">
          <ac:chgData name="Zavadzanová Kristína Mgr." userId="5dc0674c-b5f4-476b-b1d4-bd3cd7b34509" providerId="ADAL" clId="{16FF4B81-82E4-42A5-99CD-6A475A18044D}" dt="2022-05-11T10:50:44.522" v="3643" actId="20577"/>
          <ac:spMkLst>
            <pc:docMk/>
            <pc:sldMk cId="3740482343" sldId="258"/>
            <ac:spMk id="3" creationId="{00000000-0000-0000-0000-000000000000}"/>
          </ac:spMkLst>
        </pc:spChg>
        <pc:spChg chg="mod">
          <ac:chgData name="Zavadzanová Kristína Mgr." userId="5dc0674c-b5f4-476b-b1d4-bd3cd7b34509" providerId="ADAL" clId="{16FF4B81-82E4-42A5-99CD-6A475A18044D}" dt="2022-05-11T10:48:48.033" v="3513" actId="20577"/>
          <ac:spMkLst>
            <pc:docMk/>
            <pc:sldMk cId="3740482343" sldId="258"/>
            <ac:spMk id="4" creationId="{00000000-0000-0000-0000-000000000000}"/>
          </ac:spMkLst>
        </pc:spChg>
        <pc:spChg chg="add del">
          <ac:chgData name="Zavadzanová Kristína Mgr." userId="5dc0674c-b5f4-476b-b1d4-bd3cd7b34509" providerId="ADAL" clId="{16FF4B81-82E4-42A5-99CD-6A475A18044D}" dt="2022-05-11T10:41:12.323" v="3404" actId="478"/>
          <ac:spMkLst>
            <pc:docMk/>
            <pc:sldMk cId="3740482343" sldId="258"/>
            <ac:spMk id="5" creationId="{E000072C-8124-770B-5A66-C3D188721FEF}"/>
          </ac:spMkLst>
        </pc:spChg>
        <pc:spChg chg="add del mod">
          <ac:chgData name="Zavadzanová Kristína Mgr." userId="5dc0674c-b5f4-476b-b1d4-bd3cd7b34509" providerId="ADAL" clId="{16FF4B81-82E4-42A5-99CD-6A475A18044D}" dt="2022-05-11T10:41:10.900" v="3403" actId="478"/>
          <ac:spMkLst>
            <pc:docMk/>
            <pc:sldMk cId="3740482343" sldId="258"/>
            <ac:spMk id="6" creationId="{0B5C4034-5938-6BEB-A958-756C3A7E8513}"/>
          </ac:spMkLst>
        </pc:spChg>
        <pc:spChg chg="add del mod">
          <ac:chgData name="Zavadzanová Kristína Mgr." userId="5dc0674c-b5f4-476b-b1d4-bd3cd7b34509" providerId="ADAL" clId="{16FF4B81-82E4-42A5-99CD-6A475A18044D}" dt="2022-05-11T10:41:09.475" v="3402" actId="478"/>
          <ac:spMkLst>
            <pc:docMk/>
            <pc:sldMk cId="3740482343" sldId="258"/>
            <ac:spMk id="7" creationId="{517B5CF2-1E32-3601-518B-3D4CCD092977}"/>
          </ac:spMkLst>
        </pc:spChg>
        <pc:spChg chg="add del">
          <ac:chgData name="Zavadzanová Kristína Mgr." userId="5dc0674c-b5f4-476b-b1d4-bd3cd7b34509" providerId="ADAL" clId="{16FF4B81-82E4-42A5-99CD-6A475A18044D}" dt="2022-05-11T10:50:51.770" v="3644" actId="478"/>
          <ac:spMkLst>
            <pc:docMk/>
            <pc:sldMk cId="3740482343" sldId="258"/>
            <ac:spMk id="8" creationId="{78198FE7-1E26-6715-73E4-D65FCA6531E8}"/>
          </ac:spMkLst>
        </pc:spChg>
      </pc:sldChg>
      <pc:sldChg chg="addSp delSp modSp mod">
        <pc:chgData name="Zavadzanová Kristína Mgr." userId="5dc0674c-b5f4-476b-b1d4-bd3cd7b34509" providerId="ADAL" clId="{16FF4B81-82E4-42A5-99CD-6A475A18044D}" dt="2022-05-11T08:06:32.648" v="802" actId="20577"/>
        <pc:sldMkLst>
          <pc:docMk/>
          <pc:sldMk cId="2796594402" sldId="260"/>
        </pc:sldMkLst>
        <pc:spChg chg="add del">
          <ac:chgData name="Zavadzanová Kristína Mgr." userId="5dc0674c-b5f4-476b-b1d4-bd3cd7b34509" providerId="ADAL" clId="{16FF4B81-82E4-42A5-99CD-6A475A18044D}" dt="2022-05-11T08:03:57.991" v="614"/>
          <ac:spMkLst>
            <pc:docMk/>
            <pc:sldMk cId="2796594402" sldId="260"/>
            <ac:spMk id="2" creationId="{E224D93F-3AF8-1BD1-85DD-7B40797726EA}"/>
          </ac:spMkLst>
        </pc:spChg>
        <pc:spChg chg="mod">
          <ac:chgData name="Zavadzanová Kristína Mgr." userId="5dc0674c-b5f4-476b-b1d4-bd3cd7b34509" providerId="ADAL" clId="{16FF4B81-82E4-42A5-99CD-6A475A18044D}" dt="2022-05-11T07:48:20.450" v="169" actId="20577"/>
          <ac:spMkLst>
            <pc:docMk/>
            <pc:sldMk cId="2796594402" sldId="260"/>
            <ac:spMk id="3" creationId="{00000000-0000-0000-0000-000000000000}"/>
          </ac:spMkLst>
        </pc:spChg>
        <pc:spChg chg="mod">
          <ac:chgData name="Zavadzanová Kristína Mgr." userId="5dc0674c-b5f4-476b-b1d4-bd3cd7b34509" providerId="ADAL" clId="{16FF4B81-82E4-42A5-99CD-6A475A18044D}" dt="2022-05-11T08:06:32.648" v="802" actId="20577"/>
          <ac:spMkLst>
            <pc:docMk/>
            <pc:sldMk cId="2796594402" sldId="260"/>
            <ac:spMk id="4" creationId="{00000000-0000-0000-0000-000000000000}"/>
          </ac:spMkLst>
        </pc:spChg>
        <pc:spChg chg="mod">
          <ac:chgData name="Zavadzanová Kristína Mgr." userId="5dc0674c-b5f4-476b-b1d4-bd3cd7b34509" providerId="ADAL" clId="{16FF4B81-82E4-42A5-99CD-6A475A18044D}" dt="2022-05-11T07:52:27.706" v="313" actId="20577"/>
          <ac:spMkLst>
            <pc:docMk/>
            <pc:sldMk cId="2796594402" sldId="260"/>
            <ac:spMk id="5" creationId="{00000000-0000-0000-0000-000000000000}"/>
          </ac:spMkLst>
        </pc:spChg>
        <pc:spChg chg="add del">
          <ac:chgData name="Zavadzanová Kristína Mgr." userId="5dc0674c-b5f4-476b-b1d4-bd3cd7b34509" providerId="ADAL" clId="{16FF4B81-82E4-42A5-99CD-6A475A18044D}" dt="2022-05-11T08:04:06.510" v="629"/>
          <ac:spMkLst>
            <pc:docMk/>
            <pc:sldMk cId="2796594402" sldId="260"/>
            <ac:spMk id="6" creationId="{994638D9-3246-8A2D-13DC-77D779ECAB7D}"/>
          </ac:spMkLst>
        </pc:spChg>
        <pc:spChg chg="add del">
          <ac:chgData name="Zavadzanová Kristína Mgr." userId="5dc0674c-b5f4-476b-b1d4-bd3cd7b34509" providerId="ADAL" clId="{16FF4B81-82E4-42A5-99CD-6A475A18044D}" dt="2022-05-11T08:04:13.015" v="632"/>
          <ac:spMkLst>
            <pc:docMk/>
            <pc:sldMk cId="2796594402" sldId="260"/>
            <ac:spMk id="7" creationId="{83DF4FFE-966D-B910-1D5F-83794216BEE4}"/>
          </ac:spMkLst>
        </pc:spChg>
      </pc:sldChg>
      <pc:sldChg chg="addSp delSp modSp mod">
        <pc:chgData name="Zavadzanová Kristína Mgr." userId="5dc0674c-b5f4-476b-b1d4-bd3cd7b34509" providerId="ADAL" clId="{16FF4B81-82E4-42A5-99CD-6A475A18044D}" dt="2022-05-11T10:41:49.059" v="3444" actId="478"/>
        <pc:sldMkLst>
          <pc:docMk/>
          <pc:sldMk cId="508763301" sldId="271"/>
        </pc:sldMkLst>
        <pc:spChg chg="mod">
          <ac:chgData name="Zavadzanová Kristína Mgr." userId="5dc0674c-b5f4-476b-b1d4-bd3cd7b34509" providerId="ADAL" clId="{16FF4B81-82E4-42A5-99CD-6A475A18044D}" dt="2022-05-11T10:41:44.570" v="3442" actId="20577"/>
          <ac:spMkLst>
            <pc:docMk/>
            <pc:sldMk cId="508763301" sldId="271"/>
            <ac:spMk id="2" creationId="{00000000-0000-0000-0000-000000000000}"/>
          </ac:spMkLst>
        </pc:spChg>
        <pc:spChg chg="add del mod">
          <ac:chgData name="Zavadzanová Kristína Mgr." userId="5dc0674c-b5f4-476b-b1d4-bd3cd7b34509" providerId="ADAL" clId="{16FF4B81-82E4-42A5-99CD-6A475A18044D}" dt="2022-05-11T10:41:49.059" v="3444" actId="478"/>
          <ac:spMkLst>
            <pc:docMk/>
            <pc:sldMk cId="508763301" sldId="271"/>
            <ac:spMk id="3" creationId="{93E6EDC7-A7B6-0651-32FC-BD2A54FDB5BC}"/>
          </ac:spMkLst>
        </pc:spChg>
      </pc:sldChg>
      <pc:sldChg chg="modSp mod">
        <pc:chgData name="Zavadzanová Kristína Mgr." userId="5dc0674c-b5f4-476b-b1d4-bd3cd7b34509" providerId="ADAL" clId="{16FF4B81-82E4-42A5-99CD-6A475A18044D}" dt="2022-05-11T10:47:35.770" v="3495" actId="20577"/>
        <pc:sldMkLst>
          <pc:docMk/>
          <pc:sldMk cId="179334553" sldId="272"/>
        </pc:sldMkLst>
        <pc:spChg chg="mod">
          <ac:chgData name="Zavadzanová Kristína Mgr." userId="5dc0674c-b5f4-476b-b1d4-bd3cd7b34509" providerId="ADAL" clId="{16FF4B81-82E4-42A5-99CD-6A475A18044D}" dt="2022-05-11T10:47:35.770" v="3495" actId="20577"/>
          <ac:spMkLst>
            <pc:docMk/>
            <pc:sldMk cId="179334553" sldId="272"/>
            <ac:spMk id="2" creationId="{00000000-0000-0000-0000-000000000000}"/>
          </ac:spMkLst>
        </pc:spChg>
      </pc:sldChg>
      <pc:sldChg chg="addSp delSp modSp mod">
        <pc:chgData name="Zavadzanová Kristína Mgr." userId="5dc0674c-b5f4-476b-b1d4-bd3cd7b34509" providerId="ADAL" clId="{16FF4B81-82E4-42A5-99CD-6A475A18044D}" dt="2022-05-11T10:42:21.403" v="3446" actId="478"/>
        <pc:sldMkLst>
          <pc:docMk/>
          <pc:sldMk cId="1953635074" sldId="274"/>
        </pc:sldMkLst>
        <pc:spChg chg="add del mod">
          <ac:chgData name="Zavadzanová Kristína Mgr." userId="5dc0674c-b5f4-476b-b1d4-bd3cd7b34509" providerId="ADAL" clId="{16FF4B81-82E4-42A5-99CD-6A475A18044D}" dt="2022-05-11T10:42:21.403" v="3446" actId="478"/>
          <ac:spMkLst>
            <pc:docMk/>
            <pc:sldMk cId="1953635074" sldId="274"/>
            <ac:spMk id="2" creationId="{D48D1970-55E9-5768-7517-92423CD630F5}"/>
          </ac:spMkLst>
        </pc:spChg>
        <pc:spChg chg="mod">
          <ac:chgData name="Zavadzanová Kristína Mgr." userId="5dc0674c-b5f4-476b-b1d4-bd3cd7b34509" providerId="ADAL" clId="{16FF4B81-82E4-42A5-99CD-6A475A18044D}" dt="2022-05-11T08:06:47.952" v="822" actId="20577"/>
          <ac:spMkLst>
            <pc:docMk/>
            <pc:sldMk cId="1953635074" sldId="274"/>
            <ac:spMk id="3" creationId="{00000000-0000-0000-0000-000000000000}"/>
          </ac:spMkLst>
        </pc:spChg>
        <pc:spChg chg="mod">
          <ac:chgData name="Zavadzanová Kristína Mgr." userId="5dc0674c-b5f4-476b-b1d4-bd3cd7b34509" providerId="ADAL" clId="{16FF4B81-82E4-42A5-99CD-6A475A18044D}" dt="2022-05-11T10:39:04.559" v="3270"/>
          <ac:spMkLst>
            <pc:docMk/>
            <pc:sldMk cId="1953635074" sldId="274"/>
            <ac:spMk id="4" creationId="{00000000-0000-0000-0000-000000000000}"/>
          </ac:spMkLst>
        </pc:spChg>
        <pc:spChg chg="mod">
          <ac:chgData name="Zavadzanová Kristína Mgr." userId="5dc0674c-b5f4-476b-b1d4-bd3cd7b34509" providerId="ADAL" clId="{16FF4B81-82E4-42A5-99CD-6A475A18044D}" dt="2022-05-11T08:09:42.452" v="836" actId="20577"/>
          <ac:spMkLst>
            <pc:docMk/>
            <pc:sldMk cId="1953635074" sldId="274"/>
            <ac:spMk id="5" creationId="{00000000-0000-0000-0000-000000000000}"/>
          </ac:spMkLst>
        </pc:spChg>
      </pc:sldChg>
      <pc:sldChg chg="addSp delSp modSp mod">
        <pc:chgData name="Zavadzanová Kristína Mgr." userId="5dc0674c-b5f4-476b-b1d4-bd3cd7b34509" providerId="ADAL" clId="{16FF4B81-82E4-42A5-99CD-6A475A18044D}" dt="2022-05-11T08:35:34.518" v="1337"/>
        <pc:sldMkLst>
          <pc:docMk/>
          <pc:sldMk cId="1792249754" sldId="275"/>
        </pc:sldMkLst>
        <pc:spChg chg="add del">
          <ac:chgData name="Zavadzanová Kristína Mgr." userId="5dc0674c-b5f4-476b-b1d4-bd3cd7b34509" providerId="ADAL" clId="{16FF4B81-82E4-42A5-99CD-6A475A18044D}" dt="2022-05-11T08:26:36.519" v="1126"/>
          <ac:spMkLst>
            <pc:docMk/>
            <pc:sldMk cId="1792249754" sldId="275"/>
            <ac:spMk id="2" creationId="{0C6230E7-989C-26AD-10D5-EA9AFDA2B074}"/>
          </ac:spMkLst>
        </pc:spChg>
        <pc:spChg chg="mod">
          <ac:chgData name="Zavadzanová Kristína Mgr." userId="5dc0674c-b5f4-476b-b1d4-bd3cd7b34509" providerId="ADAL" clId="{16FF4B81-82E4-42A5-99CD-6A475A18044D}" dt="2022-05-11T08:15:17.191" v="959" actId="20577"/>
          <ac:spMkLst>
            <pc:docMk/>
            <pc:sldMk cId="1792249754" sldId="275"/>
            <ac:spMk id="3" creationId="{00000000-0000-0000-0000-000000000000}"/>
          </ac:spMkLst>
        </pc:spChg>
        <pc:spChg chg="mod">
          <ac:chgData name="Zavadzanová Kristína Mgr." userId="5dc0674c-b5f4-476b-b1d4-bd3cd7b34509" providerId="ADAL" clId="{16FF4B81-82E4-42A5-99CD-6A475A18044D}" dt="2022-05-11T08:35:34.518" v="1337"/>
          <ac:spMkLst>
            <pc:docMk/>
            <pc:sldMk cId="1792249754" sldId="275"/>
            <ac:spMk id="4" creationId="{00000000-0000-0000-0000-000000000000}"/>
          </ac:spMkLst>
        </pc:spChg>
        <pc:spChg chg="mod">
          <ac:chgData name="Zavadzanová Kristína Mgr." userId="5dc0674c-b5f4-476b-b1d4-bd3cd7b34509" providerId="ADAL" clId="{16FF4B81-82E4-42A5-99CD-6A475A18044D}" dt="2022-05-11T08:15:07.331" v="939" actId="20577"/>
          <ac:spMkLst>
            <pc:docMk/>
            <pc:sldMk cId="1792249754" sldId="275"/>
            <ac:spMk id="5" creationId="{00000000-0000-0000-0000-000000000000}"/>
          </ac:spMkLst>
        </pc:spChg>
        <pc:spChg chg="add del">
          <ac:chgData name="Zavadzanová Kristína Mgr." userId="5dc0674c-b5f4-476b-b1d4-bd3cd7b34509" providerId="ADAL" clId="{16FF4B81-82E4-42A5-99CD-6A475A18044D}" dt="2022-05-11T08:26:40.807" v="1128"/>
          <ac:spMkLst>
            <pc:docMk/>
            <pc:sldMk cId="1792249754" sldId="275"/>
            <ac:spMk id="6" creationId="{F2AE9865-A2B8-22F4-F7CF-AC104F60534C}"/>
          </ac:spMkLst>
        </pc:spChg>
        <pc:spChg chg="add del">
          <ac:chgData name="Zavadzanová Kristína Mgr." userId="5dc0674c-b5f4-476b-b1d4-bd3cd7b34509" providerId="ADAL" clId="{16FF4B81-82E4-42A5-99CD-6A475A18044D}" dt="2022-05-11T08:26:45.247" v="1132"/>
          <ac:spMkLst>
            <pc:docMk/>
            <pc:sldMk cId="1792249754" sldId="275"/>
            <ac:spMk id="7" creationId="{AE715440-7F51-3F4C-9C2E-0C84E52E1731}"/>
          </ac:spMkLst>
        </pc:spChg>
        <pc:spChg chg="add del">
          <ac:chgData name="Zavadzanová Kristína Mgr." userId="5dc0674c-b5f4-476b-b1d4-bd3cd7b34509" providerId="ADAL" clId="{16FF4B81-82E4-42A5-99CD-6A475A18044D}" dt="2022-05-11T08:26:58.294" v="1138"/>
          <ac:spMkLst>
            <pc:docMk/>
            <pc:sldMk cId="1792249754" sldId="275"/>
            <ac:spMk id="8" creationId="{65B60F24-A506-890E-B9AB-BD5603AB42E5}"/>
          </ac:spMkLst>
        </pc:spChg>
        <pc:spChg chg="add del">
          <ac:chgData name="Zavadzanová Kristína Mgr." userId="5dc0674c-b5f4-476b-b1d4-bd3cd7b34509" providerId="ADAL" clId="{16FF4B81-82E4-42A5-99CD-6A475A18044D}" dt="2022-05-11T08:30:11.520" v="1243"/>
          <ac:spMkLst>
            <pc:docMk/>
            <pc:sldMk cId="1792249754" sldId="275"/>
            <ac:spMk id="9" creationId="{7570AEF2-AE80-2A2D-0867-A2635545A56E}"/>
          </ac:spMkLst>
        </pc:spChg>
        <pc:spChg chg="add del">
          <ac:chgData name="Zavadzanová Kristína Mgr." userId="5dc0674c-b5f4-476b-b1d4-bd3cd7b34509" providerId="ADAL" clId="{16FF4B81-82E4-42A5-99CD-6A475A18044D}" dt="2022-05-11T08:30:16.831" v="1245"/>
          <ac:spMkLst>
            <pc:docMk/>
            <pc:sldMk cId="1792249754" sldId="275"/>
            <ac:spMk id="10" creationId="{D51308C0-7513-352E-029D-8EC3F6C26DDD}"/>
          </ac:spMkLst>
        </pc:spChg>
        <pc:spChg chg="add del">
          <ac:chgData name="Zavadzanová Kristína Mgr." userId="5dc0674c-b5f4-476b-b1d4-bd3cd7b34509" providerId="ADAL" clId="{16FF4B81-82E4-42A5-99CD-6A475A18044D}" dt="2022-05-11T08:30:20.646" v="1248"/>
          <ac:spMkLst>
            <pc:docMk/>
            <pc:sldMk cId="1792249754" sldId="275"/>
            <ac:spMk id="12" creationId="{875AE12A-3233-8A80-2A18-A3FDDAA4BFA0}"/>
          </ac:spMkLst>
        </pc:spChg>
      </pc:sldChg>
      <pc:sldChg chg="modSp mod">
        <pc:chgData name="Zavadzanová Kristína Mgr." userId="5dc0674c-b5f4-476b-b1d4-bd3cd7b34509" providerId="ADAL" clId="{16FF4B81-82E4-42A5-99CD-6A475A18044D}" dt="2022-05-11T08:49:18.298" v="1868" actId="14100"/>
        <pc:sldMkLst>
          <pc:docMk/>
          <pc:sldMk cId="3544417778" sldId="276"/>
        </pc:sldMkLst>
        <pc:spChg chg="mod">
          <ac:chgData name="Zavadzanová Kristína Mgr." userId="5dc0674c-b5f4-476b-b1d4-bd3cd7b34509" providerId="ADAL" clId="{16FF4B81-82E4-42A5-99CD-6A475A18044D}" dt="2022-05-11T08:36:12.363" v="1355" actId="20577"/>
          <ac:spMkLst>
            <pc:docMk/>
            <pc:sldMk cId="3544417778" sldId="276"/>
            <ac:spMk id="3" creationId="{00000000-0000-0000-0000-000000000000}"/>
          </ac:spMkLst>
        </pc:spChg>
        <pc:spChg chg="mod">
          <ac:chgData name="Zavadzanová Kristína Mgr." userId="5dc0674c-b5f4-476b-b1d4-bd3cd7b34509" providerId="ADAL" clId="{16FF4B81-82E4-42A5-99CD-6A475A18044D}" dt="2022-05-11T08:49:18.298" v="1868" actId="14100"/>
          <ac:spMkLst>
            <pc:docMk/>
            <pc:sldMk cId="3544417778" sldId="276"/>
            <ac:spMk id="4" creationId="{00000000-0000-0000-0000-000000000000}"/>
          </ac:spMkLst>
        </pc:spChg>
        <pc:spChg chg="mod">
          <ac:chgData name="Zavadzanová Kristína Mgr." userId="5dc0674c-b5f4-476b-b1d4-bd3cd7b34509" providerId="ADAL" clId="{16FF4B81-82E4-42A5-99CD-6A475A18044D}" dt="2022-05-11T08:36:03.887" v="1338"/>
          <ac:spMkLst>
            <pc:docMk/>
            <pc:sldMk cId="3544417778" sldId="276"/>
            <ac:spMk id="5" creationId="{00000000-0000-0000-0000-000000000000}"/>
          </ac:spMkLst>
        </pc:spChg>
      </pc:sldChg>
      <pc:sldChg chg="modSp mod">
        <pc:chgData name="Zavadzanová Kristína Mgr." userId="5dc0674c-b5f4-476b-b1d4-bd3cd7b34509" providerId="ADAL" clId="{16FF4B81-82E4-42A5-99CD-6A475A18044D}" dt="2022-05-11T10:42:35.592" v="3448" actId="27636"/>
        <pc:sldMkLst>
          <pc:docMk/>
          <pc:sldMk cId="1435983926" sldId="277"/>
        </pc:sldMkLst>
        <pc:spChg chg="mod">
          <ac:chgData name="Zavadzanová Kristína Mgr." userId="5dc0674c-b5f4-476b-b1d4-bd3cd7b34509" providerId="ADAL" clId="{16FF4B81-82E4-42A5-99CD-6A475A18044D}" dt="2022-05-11T08:42:18.212" v="1555" actId="20577"/>
          <ac:spMkLst>
            <pc:docMk/>
            <pc:sldMk cId="1435983926" sldId="277"/>
            <ac:spMk id="3" creationId="{00000000-0000-0000-0000-000000000000}"/>
          </ac:spMkLst>
        </pc:spChg>
        <pc:spChg chg="mod">
          <ac:chgData name="Zavadzanová Kristína Mgr." userId="5dc0674c-b5f4-476b-b1d4-bd3cd7b34509" providerId="ADAL" clId="{16FF4B81-82E4-42A5-99CD-6A475A18044D}" dt="2022-05-11T10:42:35.592" v="3448" actId="27636"/>
          <ac:spMkLst>
            <pc:docMk/>
            <pc:sldMk cId="1435983926" sldId="277"/>
            <ac:spMk id="4" creationId="{00000000-0000-0000-0000-000000000000}"/>
          </ac:spMkLst>
        </pc:spChg>
        <pc:spChg chg="mod">
          <ac:chgData name="Zavadzanová Kristína Mgr." userId="5dc0674c-b5f4-476b-b1d4-bd3cd7b34509" providerId="ADAL" clId="{16FF4B81-82E4-42A5-99CD-6A475A18044D}" dt="2022-05-11T08:45:14.664" v="1626" actId="20577"/>
          <ac:spMkLst>
            <pc:docMk/>
            <pc:sldMk cId="1435983926" sldId="277"/>
            <ac:spMk id="5" creationId="{00000000-0000-0000-0000-000000000000}"/>
          </ac:spMkLst>
        </pc:spChg>
      </pc:sldChg>
      <pc:sldChg chg="addSp delSp modSp mod">
        <pc:chgData name="Zavadzanová Kristína Mgr." userId="5dc0674c-b5f4-476b-b1d4-bd3cd7b34509" providerId="ADAL" clId="{16FF4B81-82E4-42A5-99CD-6A475A18044D}" dt="2022-05-11T08:54:15.225" v="2048" actId="478"/>
        <pc:sldMkLst>
          <pc:docMk/>
          <pc:sldMk cId="3853392412" sldId="278"/>
        </pc:sldMkLst>
        <pc:spChg chg="add del">
          <ac:chgData name="Zavadzanová Kristína Mgr." userId="5dc0674c-b5f4-476b-b1d4-bd3cd7b34509" providerId="ADAL" clId="{16FF4B81-82E4-42A5-99CD-6A475A18044D}" dt="2022-05-11T08:54:15.225" v="2048" actId="478"/>
          <ac:spMkLst>
            <pc:docMk/>
            <pc:sldMk cId="3853392412" sldId="278"/>
            <ac:spMk id="2" creationId="{031947E6-CB1D-E67E-6186-45CFCF55B0E1}"/>
          </ac:spMkLst>
        </pc:spChg>
        <pc:spChg chg="mod">
          <ac:chgData name="Zavadzanová Kristína Mgr." userId="5dc0674c-b5f4-476b-b1d4-bd3cd7b34509" providerId="ADAL" clId="{16FF4B81-82E4-42A5-99CD-6A475A18044D}" dt="2022-05-11T08:49:35.198" v="1885" actId="20577"/>
          <ac:spMkLst>
            <pc:docMk/>
            <pc:sldMk cId="3853392412" sldId="278"/>
            <ac:spMk id="3" creationId="{00000000-0000-0000-0000-000000000000}"/>
          </ac:spMkLst>
        </pc:spChg>
        <pc:spChg chg="mod">
          <ac:chgData name="Zavadzanová Kristína Mgr." userId="5dc0674c-b5f4-476b-b1d4-bd3cd7b34509" providerId="ADAL" clId="{16FF4B81-82E4-42A5-99CD-6A475A18044D}" dt="2022-05-11T08:54:02.152" v="2043"/>
          <ac:spMkLst>
            <pc:docMk/>
            <pc:sldMk cId="3853392412" sldId="278"/>
            <ac:spMk id="4" creationId="{00000000-0000-0000-0000-000000000000}"/>
          </ac:spMkLst>
        </pc:spChg>
        <pc:spChg chg="mod">
          <ac:chgData name="Zavadzanová Kristína Mgr." userId="5dc0674c-b5f4-476b-b1d4-bd3cd7b34509" providerId="ADAL" clId="{16FF4B81-82E4-42A5-99CD-6A475A18044D}" dt="2022-05-11T08:50:45.665" v="2003" actId="20577"/>
          <ac:spMkLst>
            <pc:docMk/>
            <pc:sldMk cId="3853392412" sldId="278"/>
            <ac:spMk id="5" creationId="{00000000-0000-0000-0000-000000000000}"/>
          </ac:spMkLst>
        </pc:spChg>
        <pc:spChg chg="add del mod">
          <ac:chgData name="Zavadzanová Kristína Mgr." userId="5dc0674c-b5f4-476b-b1d4-bd3cd7b34509" providerId="ADAL" clId="{16FF4B81-82E4-42A5-99CD-6A475A18044D}" dt="2022-05-11T08:54:11.723" v="2046" actId="478"/>
          <ac:spMkLst>
            <pc:docMk/>
            <pc:sldMk cId="3853392412" sldId="278"/>
            <ac:spMk id="6" creationId="{A39CA776-D196-CB23-8E5C-4CC03767D8C2}"/>
          </ac:spMkLst>
        </pc:spChg>
        <pc:spChg chg="add del mod">
          <ac:chgData name="Zavadzanová Kristína Mgr." userId="5dc0674c-b5f4-476b-b1d4-bd3cd7b34509" providerId="ADAL" clId="{16FF4B81-82E4-42A5-99CD-6A475A18044D}" dt="2022-05-11T08:54:12.584" v="2047" actId="478"/>
          <ac:spMkLst>
            <pc:docMk/>
            <pc:sldMk cId="3853392412" sldId="278"/>
            <ac:spMk id="7" creationId="{D34B328A-6A25-DD6F-4C18-A6F8278BDAC8}"/>
          </ac:spMkLst>
        </pc:spChg>
      </pc:sldChg>
      <pc:sldChg chg="modSp mod">
        <pc:chgData name="Zavadzanová Kristína Mgr." userId="5dc0674c-b5f4-476b-b1d4-bd3cd7b34509" providerId="ADAL" clId="{16FF4B81-82E4-42A5-99CD-6A475A18044D}" dt="2022-05-11T09:08:41.737" v="2270" actId="20577"/>
        <pc:sldMkLst>
          <pc:docMk/>
          <pc:sldMk cId="2963837528" sldId="279"/>
        </pc:sldMkLst>
        <pc:spChg chg="mod">
          <ac:chgData name="Zavadzanová Kristína Mgr." userId="5dc0674c-b5f4-476b-b1d4-bd3cd7b34509" providerId="ADAL" clId="{16FF4B81-82E4-42A5-99CD-6A475A18044D}" dt="2022-05-11T08:54:32.953" v="2068" actId="20577"/>
          <ac:spMkLst>
            <pc:docMk/>
            <pc:sldMk cId="2963837528" sldId="279"/>
            <ac:spMk id="3" creationId="{00000000-0000-0000-0000-000000000000}"/>
          </ac:spMkLst>
        </pc:spChg>
        <pc:spChg chg="mod">
          <ac:chgData name="Zavadzanová Kristína Mgr." userId="5dc0674c-b5f4-476b-b1d4-bd3cd7b34509" providerId="ADAL" clId="{16FF4B81-82E4-42A5-99CD-6A475A18044D}" dt="2022-05-11T09:08:41.737" v="2270" actId="20577"/>
          <ac:spMkLst>
            <pc:docMk/>
            <pc:sldMk cId="2963837528" sldId="279"/>
            <ac:spMk id="4" creationId="{00000000-0000-0000-0000-000000000000}"/>
          </ac:spMkLst>
        </pc:spChg>
        <pc:spChg chg="mod">
          <ac:chgData name="Zavadzanová Kristína Mgr." userId="5dc0674c-b5f4-476b-b1d4-bd3cd7b34509" providerId="ADAL" clId="{16FF4B81-82E4-42A5-99CD-6A475A18044D}" dt="2022-05-11T08:54:45.537" v="2127" actId="20577"/>
          <ac:spMkLst>
            <pc:docMk/>
            <pc:sldMk cId="2963837528" sldId="279"/>
            <ac:spMk id="5" creationId="{00000000-0000-0000-0000-000000000000}"/>
          </ac:spMkLst>
        </pc:spChg>
      </pc:sldChg>
      <pc:sldChg chg="modSp mod">
        <pc:chgData name="Zavadzanová Kristína Mgr." userId="5dc0674c-b5f4-476b-b1d4-bd3cd7b34509" providerId="ADAL" clId="{16FF4B81-82E4-42A5-99CD-6A475A18044D}" dt="2022-05-11T09:13:28.159" v="2518" actId="14100"/>
        <pc:sldMkLst>
          <pc:docMk/>
          <pc:sldMk cId="4255519789" sldId="285"/>
        </pc:sldMkLst>
        <pc:spChg chg="mod">
          <ac:chgData name="Zavadzanová Kristína Mgr." userId="5dc0674c-b5f4-476b-b1d4-bd3cd7b34509" providerId="ADAL" clId="{16FF4B81-82E4-42A5-99CD-6A475A18044D}" dt="2022-05-11T09:10:45.980" v="2286" actId="20577"/>
          <ac:spMkLst>
            <pc:docMk/>
            <pc:sldMk cId="4255519789" sldId="285"/>
            <ac:spMk id="3" creationId="{00000000-0000-0000-0000-000000000000}"/>
          </ac:spMkLst>
        </pc:spChg>
        <pc:spChg chg="mod">
          <ac:chgData name="Zavadzanová Kristína Mgr." userId="5dc0674c-b5f4-476b-b1d4-bd3cd7b34509" providerId="ADAL" clId="{16FF4B81-82E4-42A5-99CD-6A475A18044D}" dt="2022-05-11T09:13:28.159" v="2518" actId="14100"/>
          <ac:spMkLst>
            <pc:docMk/>
            <pc:sldMk cId="4255519789" sldId="285"/>
            <ac:spMk id="4" creationId="{00000000-0000-0000-0000-000000000000}"/>
          </ac:spMkLst>
        </pc:spChg>
        <pc:spChg chg="mod">
          <ac:chgData name="Zavadzanová Kristína Mgr." userId="5dc0674c-b5f4-476b-b1d4-bd3cd7b34509" providerId="ADAL" clId="{16FF4B81-82E4-42A5-99CD-6A475A18044D}" dt="2022-05-11T09:11:00.852" v="2347" actId="20577"/>
          <ac:spMkLst>
            <pc:docMk/>
            <pc:sldMk cId="4255519789" sldId="285"/>
            <ac:spMk id="5" creationId="{00000000-0000-0000-0000-000000000000}"/>
          </ac:spMkLst>
        </pc:spChg>
      </pc:sldChg>
      <pc:sldChg chg="addSp delSp modSp mod">
        <pc:chgData name="Zavadzanová Kristína Mgr." userId="5dc0674c-b5f4-476b-b1d4-bd3cd7b34509" providerId="ADAL" clId="{16FF4B81-82E4-42A5-99CD-6A475A18044D}" dt="2022-05-11T09:18:47.418" v="2711" actId="478"/>
        <pc:sldMkLst>
          <pc:docMk/>
          <pc:sldMk cId="3246933861" sldId="286"/>
        </pc:sldMkLst>
        <pc:spChg chg="add del">
          <ac:chgData name="Zavadzanová Kristína Mgr." userId="5dc0674c-b5f4-476b-b1d4-bd3cd7b34509" providerId="ADAL" clId="{16FF4B81-82E4-42A5-99CD-6A475A18044D}" dt="2022-05-11T09:18:43.292" v="2709" actId="478"/>
          <ac:spMkLst>
            <pc:docMk/>
            <pc:sldMk cId="3246933861" sldId="286"/>
            <ac:spMk id="2" creationId="{8ADE224C-93D1-8B0C-0EB8-62BEA19E51CA}"/>
          </ac:spMkLst>
        </pc:spChg>
        <pc:spChg chg="mod">
          <ac:chgData name="Zavadzanová Kristína Mgr." userId="5dc0674c-b5f4-476b-b1d4-bd3cd7b34509" providerId="ADAL" clId="{16FF4B81-82E4-42A5-99CD-6A475A18044D}" dt="2022-05-11T09:15:03.225" v="2542" actId="20577"/>
          <ac:spMkLst>
            <pc:docMk/>
            <pc:sldMk cId="3246933861" sldId="286"/>
            <ac:spMk id="3" creationId="{00000000-0000-0000-0000-000000000000}"/>
          </ac:spMkLst>
        </pc:spChg>
        <pc:spChg chg="mod">
          <ac:chgData name="Zavadzanová Kristína Mgr." userId="5dc0674c-b5f4-476b-b1d4-bd3cd7b34509" providerId="ADAL" clId="{16FF4B81-82E4-42A5-99CD-6A475A18044D}" dt="2022-05-11T09:18:38.734" v="2707"/>
          <ac:spMkLst>
            <pc:docMk/>
            <pc:sldMk cId="3246933861" sldId="286"/>
            <ac:spMk id="4" creationId="{00000000-0000-0000-0000-000000000000}"/>
          </ac:spMkLst>
        </pc:spChg>
        <pc:spChg chg="mod">
          <ac:chgData name="Zavadzanová Kristína Mgr." userId="5dc0674c-b5f4-476b-b1d4-bd3cd7b34509" providerId="ADAL" clId="{16FF4B81-82E4-42A5-99CD-6A475A18044D}" dt="2022-05-11T09:15:18.444" v="2598" actId="20577"/>
          <ac:spMkLst>
            <pc:docMk/>
            <pc:sldMk cId="3246933861" sldId="286"/>
            <ac:spMk id="5" creationId="{00000000-0000-0000-0000-000000000000}"/>
          </ac:spMkLst>
        </pc:spChg>
        <pc:spChg chg="add del mod">
          <ac:chgData name="Zavadzanová Kristína Mgr." userId="5dc0674c-b5f4-476b-b1d4-bd3cd7b34509" providerId="ADAL" clId="{16FF4B81-82E4-42A5-99CD-6A475A18044D}" dt="2022-05-11T09:18:47.418" v="2711" actId="478"/>
          <ac:spMkLst>
            <pc:docMk/>
            <pc:sldMk cId="3246933861" sldId="286"/>
            <ac:spMk id="6" creationId="{E1954EC6-418D-0E7A-E369-475369C5B68F}"/>
          </ac:spMkLst>
        </pc:spChg>
      </pc:sldChg>
      <pc:sldChg chg="addSp delSp modSp mod">
        <pc:chgData name="Zavadzanová Kristína Mgr." userId="5dc0674c-b5f4-476b-b1d4-bd3cd7b34509" providerId="ADAL" clId="{16FF4B81-82E4-42A5-99CD-6A475A18044D}" dt="2022-05-11T10:43:07.214" v="3452" actId="27636"/>
        <pc:sldMkLst>
          <pc:docMk/>
          <pc:sldMk cId="214831072" sldId="287"/>
        </pc:sldMkLst>
        <pc:spChg chg="add del">
          <ac:chgData name="Zavadzanová Kristína Mgr." userId="5dc0674c-b5f4-476b-b1d4-bd3cd7b34509" providerId="ADAL" clId="{16FF4B81-82E4-42A5-99CD-6A475A18044D}" dt="2022-05-11T09:21:48.363" v="2735" actId="478"/>
          <ac:spMkLst>
            <pc:docMk/>
            <pc:sldMk cId="214831072" sldId="287"/>
            <ac:spMk id="2" creationId="{74AF3A46-65F0-8448-83E3-5B2E8201937C}"/>
          </ac:spMkLst>
        </pc:spChg>
        <pc:spChg chg="mod">
          <ac:chgData name="Zavadzanová Kristína Mgr." userId="5dc0674c-b5f4-476b-b1d4-bd3cd7b34509" providerId="ADAL" clId="{16FF4B81-82E4-42A5-99CD-6A475A18044D}" dt="2022-05-11T09:19:32.057" v="2731" actId="20577"/>
          <ac:spMkLst>
            <pc:docMk/>
            <pc:sldMk cId="214831072" sldId="287"/>
            <ac:spMk id="3" creationId="{00000000-0000-0000-0000-000000000000}"/>
          </ac:spMkLst>
        </pc:spChg>
        <pc:spChg chg="mod">
          <ac:chgData name="Zavadzanová Kristína Mgr." userId="5dc0674c-b5f4-476b-b1d4-bd3cd7b34509" providerId="ADAL" clId="{16FF4B81-82E4-42A5-99CD-6A475A18044D}" dt="2022-05-11T10:43:07.214" v="3452" actId="27636"/>
          <ac:spMkLst>
            <pc:docMk/>
            <pc:sldMk cId="214831072" sldId="287"/>
            <ac:spMk id="4" creationId="{00000000-0000-0000-0000-000000000000}"/>
          </ac:spMkLst>
        </pc:spChg>
        <pc:spChg chg="mod">
          <ac:chgData name="Zavadzanová Kristína Mgr." userId="5dc0674c-b5f4-476b-b1d4-bd3cd7b34509" providerId="ADAL" clId="{16FF4B81-82E4-42A5-99CD-6A475A18044D}" dt="2022-05-11T09:22:05.131" v="2751" actId="20577"/>
          <ac:spMkLst>
            <pc:docMk/>
            <pc:sldMk cId="214831072" sldId="287"/>
            <ac:spMk id="5" creationId="{00000000-0000-0000-0000-000000000000}"/>
          </ac:spMkLst>
        </pc:spChg>
      </pc:sldChg>
      <pc:sldChg chg="addSp delSp modSp mod">
        <pc:chgData name="Zavadzanová Kristína Mgr." userId="5dc0674c-b5f4-476b-b1d4-bd3cd7b34509" providerId="ADAL" clId="{16FF4B81-82E4-42A5-99CD-6A475A18044D}" dt="2022-05-11T10:48:13.889" v="3496"/>
        <pc:sldMkLst>
          <pc:docMk/>
          <pc:sldMk cId="2148790175" sldId="288"/>
        </pc:sldMkLst>
        <pc:spChg chg="add del mod">
          <ac:chgData name="Zavadzanová Kristína Mgr." userId="5dc0674c-b5f4-476b-b1d4-bd3cd7b34509" providerId="ADAL" clId="{16FF4B81-82E4-42A5-99CD-6A475A18044D}" dt="2022-05-11T09:27:07.483" v="2906" actId="478"/>
          <ac:spMkLst>
            <pc:docMk/>
            <pc:sldMk cId="2148790175" sldId="288"/>
            <ac:spMk id="2" creationId="{E5F25214-206A-22D5-47DB-F82C4E8C761F}"/>
          </ac:spMkLst>
        </pc:spChg>
        <pc:spChg chg="mod">
          <ac:chgData name="Zavadzanová Kristína Mgr." userId="5dc0674c-b5f4-476b-b1d4-bd3cd7b34509" providerId="ADAL" clId="{16FF4B81-82E4-42A5-99CD-6A475A18044D}" dt="2022-05-11T09:24:45.603" v="2832" actId="20577"/>
          <ac:spMkLst>
            <pc:docMk/>
            <pc:sldMk cId="2148790175" sldId="288"/>
            <ac:spMk id="3" creationId="{00000000-0000-0000-0000-000000000000}"/>
          </ac:spMkLst>
        </pc:spChg>
        <pc:spChg chg="mod">
          <ac:chgData name="Zavadzanová Kristína Mgr." userId="5dc0674c-b5f4-476b-b1d4-bd3cd7b34509" providerId="ADAL" clId="{16FF4B81-82E4-42A5-99CD-6A475A18044D}" dt="2022-05-11T10:48:13.889" v="3496"/>
          <ac:spMkLst>
            <pc:docMk/>
            <pc:sldMk cId="2148790175" sldId="288"/>
            <ac:spMk id="4" creationId="{00000000-0000-0000-0000-000000000000}"/>
          </ac:spMkLst>
        </pc:spChg>
        <pc:spChg chg="mod">
          <ac:chgData name="Zavadzanová Kristína Mgr." userId="5dc0674c-b5f4-476b-b1d4-bd3cd7b34509" providerId="ADAL" clId="{16FF4B81-82E4-42A5-99CD-6A475A18044D}" dt="2022-05-11T09:24:57.283" v="2833"/>
          <ac:spMkLst>
            <pc:docMk/>
            <pc:sldMk cId="2148790175" sldId="288"/>
            <ac:spMk id="5" creationId="{00000000-0000-0000-0000-000000000000}"/>
          </ac:spMkLst>
        </pc:spChg>
        <pc:spChg chg="add del mod">
          <ac:chgData name="Zavadzanová Kristína Mgr." userId="5dc0674c-b5f4-476b-b1d4-bd3cd7b34509" providerId="ADAL" clId="{16FF4B81-82E4-42A5-99CD-6A475A18044D}" dt="2022-05-11T09:27:05.986" v="2904" actId="478"/>
          <ac:spMkLst>
            <pc:docMk/>
            <pc:sldMk cId="2148790175" sldId="288"/>
            <ac:spMk id="6" creationId="{1AE60B51-1F73-0D38-D1D4-E0EE2A8BE5ED}"/>
          </ac:spMkLst>
        </pc:spChg>
        <pc:spChg chg="add del">
          <ac:chgData name="Zavadzanová Kristína Mgr." userId="5dc0674c-b5f4-476b-b1d4-bd3cd7b34509" providerId="ADAL" clId="{16FF4B81-82E4-42A5-99CD-6A475A18044D}" dt="2022-05-11T10:43:18.241" v="3453" actId="478"/>
          <ac:spMkLst>
            <pc:docMk/>
            <pc:sldMk cId="2148790175" sldId="288"/>
            <ac:spMk id="8" creationId="{F99DCDF0-2AC3-4D9F-7725-7BB7E6320E0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D2BC0F-7084-4C9F-B157-046C3CBDF955}" type="datetimeFigureOut">
              <a:rPr lang="en-GB" smtClean="0"/>
              <a:t>11/05/2022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7DFC9-24E8-442D-BDAD-54B920CFC1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0018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57144-1CBB-4515-B696-16F63A0D6277}" type="datetimeFigureOut">
              <a:rPr lang="en-GB" smtClean="0"/>
              <a:t>11/05/2022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GB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A259D-87B2-48A8-8896-0559A1CBD7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460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127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252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2379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6503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0628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4755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8880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007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6382328"/>
            <a:ext cx="18332511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8000">
                <a:solidFill>
                  <a:srgbClr val="0F3C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136392" y="12705989"/>
            <a:ext cx="3985698" cy="46166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3000">
                <a:solidFill>
                  <a:schemeClr val="dk2"/>
                </a:solidFill>
              </a:defRPr>
            </a:lvl1pPr>
          </a:lstStyle>
          <a:p>
            <a:fld id="{D5906656-A9BE-4917-BFD7-16C60DDEE872}" type="datetime1">
              <a:rPr lang="nb-NO" smtClean="0"/>
              <a:t>11.05.2022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60157" y="12153389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 err="1"/>
              <a:t>Name</a:t>
            </a:r>
            <a:endParaRPr lang="en-GB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260157" y="12707725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 err="1"/>
              <a:t>Title</a:t>
            </a:r>
            <a:endParaRPr lang="en-GB" dirty="0"/>
          </a:p>
        </p:txBody>
      </p:sp>
      <p:sp>
        <p:nvSpPr>
          <p:cNvPr id="17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10200074" y="12146546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/>
              <a:t>Office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0200075" y="12705989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/>
              <a:t>Company</a:t>
            </a:r>
            <a:endParaRPr lang="en-GB" dirty="0"/>
          </a:p>
        </p:txBody>
      </p:sp>
      <p:pic>
        <p:nvPicPr>
          <p:cNvPr id="11" name="Bild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60157" y="684923"/>
            <a:ext cx="1494875" cy="167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59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iagram 1"/>
          <p:cNvSpPr>
            <a:spLocks noGrp="1"/>
          </p:cNvSpPr>
          <p:nvPr>
            <p:ph type="chart" sz="quarter" idx="11" hasCustomPrompt="1"/>
          </p:nvPr>
        </p:nvSpPr>
        <p:spPr>
          <a:xfrm>
            <a:off x="5742718" y="1168400"/>
            <a:ext cx="17375190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the icon to add a chart</a:t>
            </a:r>
          </a:p>
        </p:txBody>
      </p:sp>
      <p:sp>
        <p:nvSpPr>
          <p:cNvPr id="6" name="Plassholder for innhold 2"/>
          <p:cNvSpPr>
            <a:spLocks noGrp="1"/>
          </p:cNvSpPr>
          <p:nvPr>
            <p:ph idx="12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8680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diagram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iagram 1"/>
          <p:cNvSpPr>
            <a:spLocks noGrp="1"/>
          </p:cNvSpPr>
          <p:nvPr>
            <p:ph type="chart" sz="quarter" idx="11" hasCustomPrompt="1"/>
          </p:nvPr>
        </p:nvSpPr>
        <p:spPr>
          <a:xfrm>
            <a:off x="5742718" y="1168400"/>
            <a:ext cx="17375190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the icon to add a chart</a:t>
            </a:r>
          </a:p>
        </p:txBody>
      </p:sp>
      <p:sp>
        <p:nvSpPr>
          <p:cNvPr id="6" name="Plassholder for innhold 2"/>
          <p:cNvSpPr>
            <a:spLocks noGrp="1"/>
          </p:cNvSpPr>
          <p:nvPr>
            <p:ph idx="12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D8222C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2626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abell 1"/>
          <p:cNvSpPr>
            <a:spLocks noGrp="1"/>
          </p:cNvSpPr>
          <p:nvPr>
            <p:ph type="tbl" sz="quarter" idx="12" hasCustomPrompt="1"/>
          </p:nvPr>
        </p:nvSpPr>
        <p:spPr>
          <a:xfrm>
            <a:off x="5742718" y="1168400"/>
            <a:ext cx="17375191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on the icon to add a table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6584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abell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abell 1"/>
          <p:cNvSpPr>
            <a:spLocks noGrp="1"/>
          </p:cNvSpPr>
          <p:nvPr>
            <p:ph type="tbl" sz="quarter" idx="12" hasCustomPrompt="1"/>
          </p:nvPr>
        </p:nvSpPr>
        <p:spPr>
          <a:xfrm>
            <a:off x="5742718" y="1168400"/>
            <a:ext cx="17375191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on the icon to add a table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1945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Orang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157" y="5633541"/>
            <a:ext cx="21028462" cy="1384995"/>
          </a:xfrm>
        </p:spPr>
        <p:txBody>
          <a:bodyPr anchor="ctr"/>
          <a:lstStyle>
            <a:lvl1pPr>
              <a:defRPr sz="9000">
                <a:solidFill>
                  <a:schemeClr val="lt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2455863" y="13065857"/>
            <a:ext cx="219249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204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Grønn">
    <p:bg>
      <p:bgPr>
        <a:solidFill>
          <a:srgbClr val="3EAF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157" y="5633541"/>
            <a:ext cx="21028462" cy="1384995"/>
          </a:xfrm>
        </p:spPr>
        <p:txBody>
          <a:bodyPr anchor="ctr"/>
          <a:lstStyle>
            <a:lvl1pPr>
              <a:defRPr sz="9000">
                <a:solidFill>
                  <a:schemeClr val="lt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2455863" y="13065857"/>
            <a:ext cx="219249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927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Blå">
    <p:bg>
      <p:bgPr>
        <a:solidFill>
          <a:srgbClr val="0F3C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157" y="5633541"/>
            <a:ext cx="21028462" cy="1384995"/>
          </a:xfrm>
        </p:spPr>
        <p:txBody>
          <a:bodyPr anchor="ctr"/>
          <a:lstStyle>
            <a:lvl1pPr>
              <a:defRPr sz="9000">
                <a:solidFill>
                  <a:schemeClr val="lt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2455863" y="13065857"/>
            <a:ext cx="219249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412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s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3543261"/>
            <a:ext cx="18332511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1260474" y="5161524"/>
            <a:ext cx="18332193" cy="2154238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914263" indent="0">
              <a:buNone/>
              <a:defRPr b="1">
                <a:solidFill>
                  <a:schemeClr val="bg1"/>
                </a:solidFill>
              </a:defRPr>
            </a:lvl2pPr>
            <a:lvl3pPr marL="1828526" indent="0">
              <a:buNone/>
              <a:defRPr b="1">
                <a:solidFill>
                  <a:schemeClr val="bg1"/>
                </a:solidFill>
              </a:defRPr>
            </a:lvl3pPr>
            <a:lvl4pPr marL="2742789" indent="0">
              <a:buNone/>
              <a:defRPr b="1">
                <a:solidFill>
                  <a:schemeClr val="bg1"/>
                </a:solidFill>
              </a:defRPr>
            </a:lvl4pPr>
            <a:lvl5pPr marL="3657052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pic>
        <p:nvPicPr>
          <p:cNvPr id="6" name="Bild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60157" y="698665"/>
            <a:ext cx="1495888" cy="167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44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d bakgrunnsbil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6382328"/>
            <a:ext cx="18332511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136392" y="12705989"/>
            <a:ext cx="3985698" cy="46166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fld id="{35900153-C3D1-4B62-A437-E57CAB8AEB13}" type="datetime1">
              <a:rPr lang="nb-NO" smtClean="0"/>
              <a:t>11.05.2022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60157" y="12153389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Name</a:t>
            </a:r>
            <a:endParaRPr lang="en-GB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260157" y="12707725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Title</a:t>
            </a:r>
            <a:endParaRPr lang="en-GB" dirty="0"/>
          </a:p>
        </p:txBody>
      </p:sp>
      <p:sp>
        <p:nvSpPr>
          <p:cNvPr id="17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10200074" y="12146546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Office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0200075" y="12705989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Company</a:t>
            </a:r>
            <a:endParaRPr lang="en-GB" dirty="0"/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60157" y="737576"/>
            <a:ext cx="1495888" cy="167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77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F3C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6" y="3091543"/>
            <a:ext cx="21861705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1259560" y="2630802"/>
            <a:ext cx="21861704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9579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D8222C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6" y="3091543"/>
            <a:ext cx="21861705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1259560" y="2630802"/>
            <a:ext cx="21861704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solidFill>
                  <a:srgbClr val="D8222C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7428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14689837" y="-1"/>
            <a:ext cx="9690988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14689837" y="-1"/>
            <a:ext cx="9690988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387" y="1097394"/>
            <a:ext cx="12277305" cy="1077218"/>
          </a:xfrm>
        </p:spPr>
        <p:txBody>
          <a:bodyPr/>
          <a:lstStyle>
            <a:lvl1pPr>
              <a:defRPr>
                <a:solidFill>
                  <a:srgbClr val="0F3C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7" y="3091543"/>
            <a:ext cx="12277306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59560" y="2630802"/>
            <a:ext cx="12277305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8700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14689837" y="-1"/>
            <a:ext cx="9690988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14689837" y="-1"/>
            <a:ext cx="9690988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387" y="1097394"/>
            <a:ext cx="12277305" cy="1077218"/>
          </a:xfrm>
        </p:spPr>
        <p:txBody>
          <a:bodyPr/>
          <a:lstStyle>
            <a:lvl1pPr>
              <a:defRPr>
                <a:solidFill>
                  <a:srgbClr val="D8222C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7" y="3091543"/>
            <a:ext cx="12277306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59560" y="2630802"/>
            <a:ext cx="12277305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D8222C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741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5742718" y="-1"/>
            <a:ext cx="18638107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5742717" y="-1"/>
            <a:ext cx="18638107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1260386" y="1167476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7736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5742718" y="-1"/>
            <a:ext cx="18638107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5742717" y="-1"/>
            <a:ext cx="18638107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4334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" name="Line 14"/>
          <p:cNvSpPr>
            <a:spLocks noChangeShapeType="1"/>
          </p:cNvSpPr>
          <p:nvPr userDrawn="1"/>
        </p:nvSpPr>
        <p:spPr bwMode="auto">
          <a:xfrm>
            <a:off x="2062163" y="13065857"/>
            <a:ext cx="223186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1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133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260386" y="1097394"/>
            <a:ext cx="21861705" cy="107721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60386" y="2647950"/>
            <a:ext cx="21861705" cy="96315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29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" name="Line 14"/>
          <p:cNvSpPr>
            <a:spLocks noChangeShapeType="1"/>
          </p:cNvSpPr>
          <p:nvPr userDrawn="1"/>
        </p:nvSpPr>
        <p:spPr bwMode="auto">
          <a:xfrm>
            <a:off x="2062163" y="13065857"/>
            <a:ext cx="22318662" cy="0"/>
          </a:xfrm>
          <a:prstGeom prst="line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9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35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64" r:id="rId4"/>
    <p:sldLayoutId id="2147483657" r:id="rId5"/>
    <p:sldLayoutId id="2147483665" r:id="rId6"/>
    <p:sldLayoutId id="2147483658" r:id="rId7"/>
    <p:sldLayoutId id="2147483666" r:id="rId8"/>
    <p:sldLayoutId id="2147483659" r:id="rId9"/>
    <p:sldLayoutId id="2147483660" r:id="rId10"/>
    <p:sldLayoutId id="2147483667" r:id="rId11"/>
    <p:sldLayoutId id="2147483661" r:id="rId12"/>
    <p:sldLayoutId id="2147483668" r:id="rId13"/>
    <p:sldLayoutId id="2147483651" r:id="rId14"/>
    <p:sldLayoutId id="2147483669" r:id="rId15"/>
    <p:sldLayoutId id="2147483670" r:id="rId16"/>
    <p:sldLayoutId id="2147483663" r:id="rId17"/>
  </p:sldLayoutIdLst>
  <p:hf sldNum="0" hdr="0" ftr="0"/>
  <p:txStyles>
    <p:titleStyle>
      <a:lvl1pPr algn="l" defTabSz="1828526" rtl="0" eaLnBrk="1" latinLnBrk="0" hangingPunct="1">
        <a:lnSpc>
          <a:spcPct val="100000"/>
        </a:lnSpc>
        <a:spcBef>
          <a:spcPct val="0"/>
        </a:spcBef>
        <a:buNone/>
        <a:defRPr sz="7000" b="1" kern="1200">
          <a:solidFill>
            <a:srgbClr val="0F3C74"/>
          </a:solidFill>
          <a:latin typeface="+mj-lt"/>
          <a:ea typeface="+mj-ea"/>
          <a:cs typeface="+mj-cs"/>
        </a:defRPr>
      </a:lvl1pPr>
    </p:titleStyle>
    <p:bodyStyle>
      <a:lvl1pPr marL="457131" indent="-457131" algn="l" defTabSz="1828526" rtl="0" eaLnBrk="1" latinLnBrk="0" hangingPunct="1">
        <a:lnSpc>
          <a:spcPct val="100000"/>
        </a:lnSpc>
        <a:spcBef>
          <a:spcPts val="2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1pPr>
      <a:lvl2pPr marL="1371394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2pPr>
      <a:lvl3pPr marL="2285657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3pPr>
      <a:lvl4pPr marL="3199920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4pPr>
      <a:lvl5pPr marL="4114183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5pPr>
      <a:lvl6pPr marL="5028446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708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971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1234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263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526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789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7051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1314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577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840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4103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ilinaklima.sk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1260157" y="5766775"/>
            <a:ext cx="20105151" cy="2462213"/>
          </a:xfrm>
        </p:spPr>
        <p:txBody>
          <a:bodyPr/>
          <a:lstStyle/>
          <a:p>
            <a:pPr algn="ctr"/>
            <a:r>
              <a:rPr lang="sk-SK" dirty="0" err="1"/>
              <a:t>Mitigation</a:t>
            </a:r>
            <a:r>
              <a:rPr lang="sk-SK" dirty="0"/>
              <a:t> and </a:t>
            </a:r>
            <a:r>
              <a:rPr lang="sk-SK" dirty="0" err="1"/>
              <a:t>adaptation</a:t>
            </a:r>
            <a:r>
              <a:rPr lang="sk-SK" dirty="0"/>
              <a:t> to </a:t>
            </a:r>
            <a:r>
              <a:rPr lang="sk-SK" dirty="0" err="1"/>
              <a:t>climate</a:t>
            </a:r>
            <a:r>
              <a:rPr lang="sk-SK" dirty="0"/>
              <a:t> change in Žilina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1260157" y="11691724"/>
            <a:ext cx="4542766" cy="923330"/>
          </a:xfrm>
        </p:spPr>
        <p:txBody>
          <a:bodyPr/>
          <a:lstStyle/>
          <a:p>
            <a:r>
              <a:rPr lang="sk-SK" dirty="0"/>
              <a:t>Mgr. </a:t>
            </a:r>
            <a:r>
              <a:rPr lang="sk-SK" dirty="0" err="1"/>
              <a:t>Liliana</a:t>
            </a:r>
            <a:r>
              <a:rPr lang="sk-SK" dirty="0"/>
              <a:t> </a:t>
            </a:r>
            <a:r>
              <a:rPr lang="sk-SK" dirty="0" err="1"/>
              <a:t>Hausnerová</a:t>
            </a:r>
            <a:r>
              <a:rPr lang="sk-SK" dirty="0"/>
              <a:t> </a:t>
            </a:r>
          </a:p>
        </p:txBody>
      </p:sp>
      <p:sp>
        <p:nvSpPr>
          <p:cNvPr id="6" name="Plassholder for tekst 5"/>
          <p:cNvSpPr>
            <a:spLocks noGrp="1" noRot="1" noMove="1" noResize="1" noEditPoints="1" noAdjustHandles="1" noChangeArrowheads="1" noChangeShapeType="1"/>
          </p:cNvSpPr>
          <p:nvPr>
            <p:ph type="body" sz="quarter" idx="14"/>
          </p:nvPr>
        </p:nvSpPr>
        <p:spPr/>
        <p:txBody>
          <a:bodyPr/>
          <a:lstStyle/>
          <a:p>
            <a:endParaRPr lang="sk-SK" b="0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k-SK" b="1" dirty="0"/>
              <a:t>Mesto Žilina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>
          <a:xfrm>
            <a:off x="19136392" y="12613656"/>
            <a:ext cx="3985698" cy="553998"/>
          </a:xfrm>
        </p:spPr>
        <p:txBody>
          <a:bodyPr/>
          <a:lstStyle/>
          <a:p>
            <a:r>
              <a:rPr lang="sk-SK" dirty="0"/>
              <a:t>16. 6. 2022</a:t>
            </a:r>
          </a:p>
        </p:txBody>
      </p:sp>
    </p:spTree>
    <p:extLst>
      <p:ext uri="{BB962C8B-B14F-4D97-AF65-F5344CB8AC3E}">
        <p14:creationId xmlns:p14="http://schemas.microsoft.com/office/powerpoint/2010/main" val="3624159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jekt pre obrázok 6">
            <a:extLst>
              <a:ext uri="{FF2B5EF4-FFF2-40B4-BE49-F238E27FC236}">
                <a16:creationId xmlns:a16="http://schemas.microsoft.com/office/drawing/2014/main" id="{29EAEC81-2576-4A6E-9880-42B83BB8C10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958" r="2958"/>
          <a:stretch/>
        </p:blipFill>
        <p:spPr/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/>
              <a:t>Activity</a:t>
            </a:r>
            <a:r>
              <a:rPr lang="sk-SK" dirty="0"/>
              <a:t> n. 4</a:t>
            </a:r>
            <a:endParaRPr lang="en-GB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260387" y="4010891"/>
            <a:ext cx="12277306" cy="82686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sz="3600" b="1" dirty="0" err="1"/>
              <a:t>Líne</a:t>
            </a:r>
            <a:r>
              <a:rPr lang="sk-SK" sz="3600" b="1" dirty="0"/>
              <a:t> </a:t>
            </a:r>
            <a:r>
              <a:rPr lang="sk-SK" sz="3600" b="1" dirty="0" err="1"/>
              <a:t>greenery</a:t>
            </a:r>
            <a:endParaRPr lang="sk-SK" sz="3600" b="1" dirty="0"/>
          </a:p>
          <a:p>
            <a:r>
              <a:rPr lang="en-US" sz="3600" dirty="0"/>
              <a:t>planting of 638 pieces of linear trees in the inner city - roadside trees, alleys around the city center and industrial zones</a:t>
            </a:r>
            <a:endParaRPr lang="sk-SK" sz="3600" dirty="0"/>
          </a:p>
          <a:p>
            <a:pPr marL="0" indent="0">
              <a:buNone/>
            </a:pPr>
            <a:r>
              <a:rPr lang="sk-SK" sz="3600" b="1" dirty="0"/>
              <a:t>Mobile </a:t>
            </a:r>
            <a:r>
              <a:rPr lang="sk-SK" sz="3600" b="1" dirty="0" err="1"/>
              <a:t>greenery</a:t>
            </a:r>
            <a:endParaRPr lang="en-GB" sz="3600" b="1" dirty="0"/>
          </a:p>
          <a:p>
            <a:r>
              <a:rPr lang="en-US" sz="3600" dirty="0"/>
              <a:t>installation of 118 mobile flower pots in the city planted with bulbs, perennials and woody plants</a:t>
            </a:r>
            <a:endParaRPr lang="sk-SK" sz="3600" dirty="0"/>
          </a:p>
          <a:p>
            <a:pPr marL="0" indent="0">
              <a:buNone/>
            </a:pPr>
            <a:r>
              <a:rPr lang="sk-SK" sz="3600" b="1" dirty="0" err="1"/>
              <a:t>Activity</a:t>
            </a:r>
            <a:r>
              <a:rPr lang="sk-SK" sz="3600" b="1" dirty="0"/>
              <a:t> </a:t>
            </a:r>
            <a:r>
              <a:rPr lang="sk-SK" sz="3600" b="1" dirty="0" err="1"/>
              <a:t>goal</a:t>
            </a:r>
            <a:r>
              <a:rPr lang="sk-SK" sz="3600" b="1" dirty="0"/>
              <a:t>:</a:t>
            </a:r>
          </a:p>
          <a:p>
            <a:r>
              <a:rPr lang="en-US" sz="3600" dirty="0"/>
              <a:t>reduction of CO2 emissions, reduction of local temperature, dust and noise, water retention in the country, a place for relaxation of the city's inhabitants</a:t>
            </a:r>
            <a:endParaRPr lang="sk-SK" sz="3600" dirty="0"/>
          </a:p>
          <a:p>
            <a:pPr marL="0" indent="0">
              <a:buNone/>
            </a:pPr>
            <a:r>
              <a:rPr lang="sk-SK" sz="3600" b="1" dirty="0" err="1"/>
              <a:t>Current</a:t>
            </a:r>
            <a:r>
              <a:rPr lang="sk-SK" sz="3600" b="1" dirty="0"/>
              <a:t> state:</a:t>
            </a:r>
          </a:p>
          <a:p>
            <a:r>
              <a:rPr lang="sk-SK" sz="3600" dirty="0" err="1"/>
              <a:t>ongoing</a:t>
            </a:r>
            <a:r>
              <a:rPr lang="sk-SK" sz="3600" dirty="0"/>
              <a:t> </a:t>
            </a:r>
            <a:r>
              <a:rPr lang="sk-SK" sz="3600" dirty="0" err="1"/>
              <a:t>public</a:t>
            </a:r>
            <a:r>
              <a:rPr lang="sk-SK" sz="3600" dirty="0"/>
              <a:t> </a:t>
            </a:r>
            <a:r>
              <a:rPr lang="sk-SK" sz="3600" dirty="0" err="1"/>
              <a:t>procurement</a:t>
            </a:r>
            <a:r>
              <a:rPr lang="sk-SK" sz="3600" dirty="0"/>
              <a:t> </a:t>
            </a:r>
            <a:r>
              <a:rPr lang="sk-SK" sz="3600" dirty="0" err="1"/>
              <a:t>process</a:t>
            </a:r>
            <a:endParaRPr lang="en-GB" sz="360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1259560" y="2630802"/>
            <a:ext cx="12277305" cy="677108"/>
          </a:xfrm>
        </p:spPr>
        <p:txBody>
          <a:bodyPr/>
          <a:lstStyle/>
          <a:p>
            <a:pPr algn="ctr"/>
            <a:r>
              <a:rPr lang="sk-SK" sz="4400" dirty="0" err="1"/>
              <a:t>Green</a:t>
            </a:r>
            <a:r>
              <a:rPr lang="sk-SK" sz="4400" dirty="0"/>
              <a:t> and </a:t>
            </a:r>
            <a:r>
              <a:rPr lang="sk-SK" sz="4400" dirty="0" err="1"/>
              <a:t>blue</a:t>
            </a:r>
            <a:r>
              <a:rPr lang="sk-SK" sz="4400" dirty="0"/>
              <a:t> </a:t>
            </a:r>
            <a:r>
              <a:rPr lang="sk-SK" sz="4400" dirty="0" err="1"/>
              <a:t>acitivities</a:t>
            </a:r>
            <a:endParaRPr lang="sk-SK" sz="4400" dirty="0"/>
          </a:p>
        </p:txBody>
      </p:sp>
    </p:spTree>
    <p:extLst>
      <p:ext uri="{BB962C8B-B14F-4D97-AF65-F5344CB8AC3E}">
        <p14:creationId xmlns:p14="http://schemas.microsoft.com/office/powerpoint/2010/main" val="2963837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jekt pre obrázok 6" descr="Obrázok, na ktorom je trávnik, strom, vonkajšie, obloha&#10;&#10;Automaticky generovaný popis">
            <a:extLst>
              <a:ext uri="{FF2B5EF4-FFF2-40B4-BE49-F238E27FC236}">
                <a16:creationId xmlns:a16="http://schemas.microsoft.com/office/drawing/2014/main" id="{503CF769-6778-4CF9-9E8D-8E7266DB8C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3500" r="23500"/>
          <a:stretch>
            <a:fillRect/>
          </a:stretch>
        </p:blipFill>
        <p:spPr/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/>
              <a:t>Activity</a:t>
            </a:r>
            <a:r>
              <a:rPr lang="sk-SK" dirty="0"/>
              <a:t> n. 4</a:t>
            </a:r>
            <a:endParaRPr lang="en-GB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260387" y="4297580"/>
            <a:ext cx="12701798" cy="79819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3600" b="1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Revitalization</a:t>
            </a:r>
            <a:r>
              <a:rPr lang="sk-SK" sz="3600" b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3600" b="1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project</a:t>
            </a:r>
            <a:r>
              <a:rPr lang="sk-SK" sz="3600" b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sk-SK" sz="3600" b="1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sk-SK" sz="3600" b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3600" b="1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forest</a:t>
            </a:r>
            <a:r>
              <a:rPr lang="sk-SK" sz="3600" b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park Chrasť</a:t>
            </a:r>
            <a:endParaRPr lang="sk-SK" sz="3600" b="1" dirty="0"/>
          </a:p>
          <a:p>
            <a:r>
              <a:rPr lang="en-US" sz="3600" dirty="0"/>
              <a:t>planting of fruit and other trees in the number of more than 150 pieces</a:t>
            </a:r>
            <a:endParaRPr lang="sk-SK" sz="3600" dirty="0"/>
          </a:p>
          <a:p>
            <a:pPr marL="0" indent="0">
              <a:buNone/>
            </a:pPr>
            <a:endParaRPr lang="sk-SK" sz="3600" dirty="0"/>
          </a:p>
          <a:p>
            <a:pPr marL="0" indent="0">
              <a:buNone/>
            </a:pPr>
            <a:r>
              <a:rPr lang="sk-SK" sz="3600" b="1" dirty="0" err="1"/>
              <a:t>Activity</a:t>
            </a:r>
            <a:r>
              <a:rPr lang="sk-SK" sz="3600" b="1" dirty="0"/>
              <a:t> </a:t>
            </a:r>
            <a:r>
              <a:rPr lang="sk-SK" sz="3600" b="1" dirty="0" err="1"/>
              <a:t>goal</a:t>
            </a:r>
            <a:r>
              <a:rPr lang="sk-SK" sz="3600" b="1" dirty="0"/>
              <a:t>: </a:t>
            </a:r>
          </a:p>
          <a:p>
            <a:r>
              <a:rPr lang="en-US" sz="3600" dirty="0"/>
              <a:t>reduction of CO2 emissions, reduction of local temperature, dust and noise, water retention in the country, a place for relaxation of the city's inhabitants</a:t>
            </a:r>
            <a:endParaRPr lang="sk-SK" sz="3600" dirty="0"/>
          </a:p>
          <a:p>
            <a:endParaRPr lang="sk-SK" sz="3600" dirty="0"/>
          </a:p>
          <a:p>
            <a:pPr marL="0" indent="0">
              <a:buNone/>
            </a:pPr>
            <a:r>
              <a:rPr lang="sk-SK" sz="3600" b="1" dirty="0" err="1"/>
              <a:t>Current</a:t>
            </a:r>
            <a:r>
              <a:rPr lang="sk-SK" sz="3600" b="1" dirty="0"/>
              <a:t> state:</a:t>
            </a:r>
          </a:p>
          <a:p>
            <a:r>
              <a:rPr lang="sk-SK" sz="3600" dirty="0" err="1"/>
              <a:t>ongoing</a:t>
            </a:r>
            <a:r>
              <a:rPr lang="sk-SK" sz="3600" dirty="0"/>
              <a:t> </a:t>
            </a:r>
            <a:r>
              <a:rPr lang="sk-SK" sz="3600" dirty="0" err="1"/>
              <a:t>public</a:t>
            </a:r>
            <a:r>
              <a:rPr lang="sk-SK" sz="3600" dirty="0"/>
              <a:t> </a:t>
            </a:r>
            <a:r>
              <a:rPr lang="sk-SK" sz="3600" dirty="0" err="1"/>
              <a:t>procurement</a:t>
            </a:r>
            <a:r>
              <a:rPr lang="sk-SK" sz="3600" dirty="0"/>
              <a:t> </a:t>
            </a:r>
            <a:r>
              <a:rPr lang="sk-SK" sz="3600" dirty="0" err="1"/>
              <a:t>process</a:t>
            </a:r>
            <a:endParaRPr lang="en-GB" sz="3600" dirty="0"/>
          </a:p>
          <a:p>
            <a:endParaRPr lang="en-GB" sz="3600" dirty="0"/>
          </a:p>
          <a:p>
            <a:pPr marL="0" indent="0">
              <a:buNone/>
            </a:pPr>
            <a:endParaRPr lang="sk-SK" sz="3200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1259560" y="2630802"/>
            <a:ext cx="12277305" cy="1395254"/>
          </a:xfrm>
        </p:spPr>
        <p:txBody>
          <a:bodyPr/>
          <a:lstStyle/>
          <a:p>
            <a:pPr algn="ctr"/>
            <a:r>
              <a:rPr lang="sk-SK" sz="4400" dirty="0" err="1"/>
              <a:t>Green</a:t>
            </a:r>
            <a:r>
              <a:rPr lang="sk-SK" sz="4400" dirty="0"/>
              <a:t> and </a:t>
            </a:r>
            <a:r>
              <a:rPr lang="sk-SK" sz="4400" dirty="0" err="1"/>
              <a:t>blue</a:t>
            </a:r>
            <a:r>
              <a:rPr lang="sk-SK" sz="4400" dirty="0"/>
              <a:t> </a:t>
            </a:r>
            <a:r>
              <a:rPr lang="sk-SK" sz="4400" dirty="0" err="1"/>
              <a:t>acitivities</a:t>
            </a:r>
            <a:endParaRPr lang="sk-SK" sz="4400" dirty="0"/>
          </a:p>
          <a:p>
            <a:pPr algn="ctr"/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4255519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jekt pre obrázok 6" descr="Obrázok, na ktorom je trávnik, vonkajšie, obloha, strom&#10;&#10;Automaticky generovaný popis">
            <a:extLst>
              <a:ext uri="{FF2B5EF4-FFF2-40B4-BE49-F238E27FC236}">
                <a16:creationId xmlns:a16="http://schemas.microsoft.com/office/drawing/2014/main" id="{18B7C870-76D4-4EB5-81CF-53248642EA5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3500" r="23500" b="12717"/>
          <a:stretch/>
        </p:blipFill>
        <p:spPr>
          <a:xfrm>
            <a:off x="14689837" y="-1"/>
            <a:ext cx="9690988" cy="13714413"/>
          </a:xfrm>
        </p:spPr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/>
              <a:t>Activity</a:t>
            </a:r>
            <a:r>
              <a:rPr lang="sk-SK" dirty="0"/>
              <a:t> n. 4</a:t>
            </a:r>
            <a:endParaRPr lang="en-GB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260387" y="3699163"/>
            <a:ext cx="12277306" cy="91647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3600" b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Re-</a:t>
            </a:r>
            <a:r>
              <a:rPr lang="en-US" sz="3600" b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planting of the city forest</a:t>
            </a:r>
            <a:r>
              <a:rPr lang="sk-SK" sz="3600" b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Zástranie</a:t>
            </a:r>
            <a:endParaRPr lang="sk-SK" sz="3600" b="1" dirty="0"/>
          </a:p>
          <a:p>
            <a:r>
              <a:rPr lang="en-US" sz="3600" dirty="0"/>
              <a:t>planting of 12,950 pieces of wood at the site of removal of wood due to insect calamities</a:t>
            </a:r>
            <a:r>
              <a:rPr lang="sk-SK" sz="3600" dirty="0"/>
              <a:t>,</a:t>
            </a:r>
          </a:p>
          <a:p>
            <a:r>
              <a:rPr lang="en-US" sz="3600" dirty="0"/>
              <a:t>used tree species more suitable for changing climate - forest beech, deciduous spruce, common fir, in smaller honey common spruce.</a:t>
            </a:r>
            <a:endParaRPr lang="sk-SK" sz="3600" dirty="0"/>
          </a:p>
          <a:p>
            <a:pPr marL="0" indent="0">
              <a:buNone/>
            </a:pPr>
            <a:r>
              <a:rPr lang="sk-SK" sz="3600" b="1" dirty="0" err="1"/>
              <a:t>Activity</a:t>
            </a:r>
            <a:r>
              <a:rPr lang="sk-SK" sz="3600" b="1" dirty="0"/>
              <a:t> </a:t>
            </a:r>
            <a:r>
              <a:rPr lang="sk-SK" sz="3600" b="1" dirty="0" err="1"/>
              <a:t>goal</a:t>
            </a:r>
            <a:r>
              <a:rPr lang="sk-SK" sz="3600" b="1" dirty="0"/>
              <a:t>:</a:t>
            </a:r>
          </a:p>
          <a:p>
            <a:r>
              <a:rPr lang="en-US" sz="3600" dirty="0"/>
              <a:t>reduction of CO2 emissions, biologically differentiated, ecologically stable environment with the vision of using close farming methods</a:t>
            </a:r>
            <a:endParaRPr lang="sk-SK" sz="3600" dirty="0"/>
          </a:p>
          <a:p>
            <a:pPr marL="0" indent="0">
              <a:buNone/>
            </a:pPr>
            <a:r>
              <a:rPr lang="pl-PL" sz="3600" b="1" dirty="0"/>
              <a:t>Current state:</a:t>
            </a:r>
          </a:p>
          <a:p>
            <a:r>
              <a:rPr lang="pl-PL" sz="3600" dirty="0"/>
              <a:t>Start of planting 04/2022</a:t>
            </a:r>
            <a:endParaRPr lang="sk-SK" dirty="0"/>
          </a:p>
          <a:p>
            <a:endParaRPr lang="en-GB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1259560" y="2630802"/>
            <a:ext cx="12277305" cy="1395254"/>
          </a:xfrm>
        </p:spPr>
        <p:txBody>
          <a:bodyPr/>
          <a:lstStyle/>
          <a:p>
            <a:pPr algn="ctr"/>
            <a:r>
              <a:rPr lang="sk-SK" sz="4400" dirty="0" err="1"/>
              <a:t>Green</a:t>
            </a:r>
            <a:r>
              <a:rPr lang="sk-SK" sz="4400" dirty="0"/>
              <a:t> and </a:t>
            </a:r>
            <a:r>
              <a:rPr lang="sk-SK" sz="4400" dirty="0" err="1"/>
              <a:t>blue</a:t>
            </a:r>
            <a:r>
              <a:rPr lang="sk-SK" sz="4400" dirty="0"/>
              <a:t> </a:t>
            </a:r>
            <a:r>
              <a:rPr lang="sk-SK" sz="4400" dirty="0" err="1"/>
              <a:t>activities</a:t>
            </a:r>
            <a:endParaRPr lang="sk-SK" sz="4400" dirty="0"/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933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/>
              <a:t>Activity</a:t>
            </a:r>
            <a:r>
              <a:rPr lang="sk-SK" dirty="0"/>
              <a:t> n. 5</a:t>
            </a:r>
            <a:endParaRPr lang="en-GB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260387" y="4052456"/>
            <a:ext cx="12277306" cy="758856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sk-SK" sz="3600" b="1" dirty="0" err="1"/>
              <a:t>Containers</a:t>
            </a:r>
            <a:r>
              <a:rPr lang="sk-SK" sz="3600" b="1" dirty="0"/>
              <a:t> </a:t>
            </a:r>
            <a:r>
              <a:rPr lang="sk-SK" sz="3600" b="1" dirty="0" err="1"/>
              <a:t>for</a:t>
            </a:r>
            <a:r>
              <a:rPr lang="sk-SK" sz="3600" b="1" dirty="0"/>
              <a:t> </a:t>
            </a:r>
            <a:r>
              <a:rPr lang="sk-SK" sz="3600" b="1" dirty="0" err="1"/>
              <a:t>biodegradable</a:t>
            </a:r>
            <a:r>
              <a:rPr lang="sk-SK" sz="3600" b="1" dirty="0"/>
              <a:t> </a:t>
            </a:r>
            <a:r>
              <a:rPr lang="sk-SK" sz="3600" b="1" dirty="0" err="1"/>
              <a:t>waste</a:t>
            </a:r>
            <a:endParaRPr lang="sk-SK" sz="3600" b="1" dirty="0"/>
          </a:p>
          <a:p>
            <a:pPr marL="0" indent="0" algn="ctr">
              <a:buNone/>
            </a:pPr>
            <a:r>
              <a:rPr lang="sk-SK" sz="3600" b="1" dirty="0"/>
              <a:t>(BRKO)</a:t>
            </a:r>
          </a:p>
          <a:p>
            <a:r>
              <a:rPr lang="en-US" sz="3600" dirty="0"/>
              <a:t>purchase and installation of 950 pieces of 240 liters for kitchen waste</a:t>
            </a:r>
            <a:endParaRPr lang="sk-SK" sz="3600" b="1" dirty="0"/>
          </a:p>
          <a:p>
            <a:pPr marL="0" indent="0">
              <a:buNone/>
            </a:pPr>
            <a:endParaRPr lang="sk-SK" sz="3600" b="1" dirty="0"/>
          </a:p>
          <a:p>
            <a:pPr marL="0" indent="0">
              <a:buNone/>
            </a:pPr>
            <a:r>
              <a:rPr lang="sk-SK" sz="3600" b="1" dirty="0" err="1"/>
              <a:t>Activity</a:t>
            </a:r>
            <a:r>
              <a:rPr lang="sk-SK" sz="3600" b="1" dirty="0"/>
              <a:t> </a:t>
            </a:r>
            <a:r>
              <a:rPr lang="sk-SK" sz="3600" b="1" dirty="0" err="1"/>
              <a:t>goal</a:t>
            </a:r>
            <a:r>
              <a:rPr lang="sk-SK" sz="3600" b="1" dirty="0"/>
              <a:t>:</a:t>
            </a:r>
          </a:p>
          <a:p>
            <a:r>
              <a:rPr lang="en-US" sz="3600" dirty="0"/>
              <a:t>increasing the share of separation of biodegradable kitchen waste, reducing CO2 emissions</a:t>
            </a:r>
            <a:r>
              <a:rPr lang="sk-SK" sz="3600" dirty="0"/>
              <a:t>.</a:t>
            </a:r>
          </a:p>
          <a:p>
            <a:pPr marL="0" indent="0">
              <a:buNone/>
            </a:pPr>
            <a:endParaRPr lang="sk-SK" sz="3600" b="1" dirty="0"/>
          </a:p>
          <a:p>
            <a:pPr marL="0" indent="0">
              <a:buNone/>
            </a:pPr>
            <a:r>
              <a:rPr lang="sk-SK" sz="3600" b="1" dirty="0" err="1"/>
              <a:t>Current</a:t>
            </a:r>
            <a:r>
              <a:rPr lang="sk-SK" sz="3600" b="1" dirty="0"/>
              <a:t> state:</a:t>
            </a:r>
          </a:p>
          <a:p>
            <a:r>
              <a:rPr lang="en-US" sz="3600" dirty="0"/>
              <a:t>containers located in the inner city</a:t>
            </a:r>
            <a:r>
              <a:rPr lang="sk-SK" sz="3600" dirty="0"/>
              <a:t>.</a:t>
            </a:r>
            <a:endParaRPr lang="en-GB" sz="360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1259560" y="2630802"/>
            <a:ext cx="12277305" cy="677108"/>
          </a:xfrm>
        </p:spPr>
        <p:txBody>
          <a:bodyPr/>
          <a:lstStyle/>
          <a:p>
            <a:pPr algn="ctr"/>
            <a:r>
              <a:rPr lang="sk-SK" sz="4400" dirty="0" err="1"/>
              <a:t>Waste</a:t>
            </a:r>
            <a:r>
              <a:rPr lang="sk-SK" sz="4400" dirty="0"/>
              <a:t> management</a:t>
            </a:r>
            <a:endParaRPr lang="en-GB" sz="44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C49E58B-ADD1-4BD9-B8AE-94E496CBE223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" r="2930"/>
          <a:stretch>
            <a:fillRect/>
          </a:stretch>
        </p:blipFill>
        <p:spPr bwMode="auto">
          <a:xfrm>
            <a:off x="14711363" y="-61913"/>
            <a:ext cx="9690100" cy="137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31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jekt pre obrázok 6" descr="Obrázok, na ktorom je text&#10;&#10;Automaticky generovaný popis">
            <a:extLst>
              <a:ext uri="{FF2B5EF4-FFF2-40B4-BE49-F238E27FC236}">
                <a16:creationId xmlns:a16="http://schemas.microsoft.com/office/drawing/2014/main" id="{A9B40161-84E8-4AFC-91F9-324B64D9DF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0" r="20"/>
          <a:stretch>
            <a:fillRect/>
          </a:stretch>
        </p:blipFill>
        <p:spPr/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/>
              <a:t>Acitivity</a:t>
            </a:r>
            <a:r>
              <a:rPr lang="sk-SK" dirty="0"/>
              <a:t> n. 6</a:t>
            </a:r>
            <a:endParaRPr lang="en-GB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260385" y="3304308"/>
            <a:ext cx="12277306" cy="89752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k-SK" sz="2400" b="1" dirty="0" err="1"/>
              <a:t>Educational</a:t>
            </a:r>
            <a:r>
              <a:rPr lang="sk-SK" sz="2400" b="1" dirty="0"/>
              <a:t> </a:t>
            </a:r>
            <a:r>
              <a:rPr lang="sk-SK" sz="2400" b="1" dirty="0" err="1"/>
              <a:t>elements</a:t>
            </a:r>
            <a:r>
              <a:rPr lang="sk-SK" sz="2400" b="1" dirty="0"/>
              <a:t>:</a:t>
            </a:r>
          </a:p>
          <a:p>
            <a:r>
              <a:rPr lang="sk-SK" sz="2400" dirty="0"/>
              <a:t>In </a:t>
            </a:r>
            <a:r>
              <a:rPr lang="sk-SK" sz="2400" dirty="0" err="1"/>
              <a:t>the</a:t>
            </a:r>
            <a:r>
              <a:rPr lang="sk-SK" sz="2400" dirty="0"/>
              <a:t> Park of Sv. Juraj, </a:t>
            </a:r>
            <a:r>
              <a:rPr lang="sk-SK" sz="2400" dirty="0" err="1"/>
              <a:t>Trnové</a:t>
            </a:r>
            <a:r>
              <a:rPr lang="sk-SK" sz="2400" dirty="0"/>
              <a:t>,</a:t>
            </a:r>
          </a:p>
          <a:p>
            <a:r>
              <a:rPr lang="en-US" sz="2400" dirty="0"/>
              <a:t>in the area in front of the Municipal office in Žilina</a:t>
            </a:r>
            <a:r>
              <a:rPr lang="sk-SK" sz="2400" dirty="0"/>
              <a:t>,</a:t>
            </a:r>
          </a:p>
          <a:p>
            <a:pPr marL="0" indent="0">
              <a:buNone/>
            </a:pPr>
            <a:endParaRPr lang="sk-SK" sz="1000" b="1" dirty="0"/>
          </a:p>
          <a:p>
            <a:pPr marL="0" indent="0">
              <a:buNone/>
            </a:pPr>
            <a:r>
              <a:rPr lang="sk-SK" sz="2400" b="1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Opening</a:t>
            </a:r>
            <a:r>
              <a:rPr lang="sk-SK" sz="2400" b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sk-SK" sz="2400" b="1" dirty="0" err="1">
                <a:solidFill>
                  <a:schemeClr val="dk1"/>
                </a:solidFill>
              </a:rPr>
              <a:t>closing</a:t>
            </a:r>
            <a:r>
              <a:rPr lang="sk-SK" sz="2400" b="1" dirty="0">
                <a:solidFill>
                  <a:schemeClr val="dk1"/>
                </a:solidFill>
              </a:rPr>
              <a:t> </a:t>
            </a:r>
            <a:r>
              <a:rPr lang="sk-SK" sz="2400" b="1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conference</a:t>
            </a:r>
            <a:r>
              <a:rPr lang="sk-SK" sz="2400" b="1" dirty="0">
                <a:solidFill>
                  <a:schemeClr val="dk1"/>
                </a:solidFill>
              </a:rPr>
              <a:t>:</a:t>
            </a:r>
            <a:endParaRPr lang="sk-SK" sz="2400" b="1" dirty="0"/>
          </a:p>
          <a:p>
            <a:r>
              <a:rPr lang="sk-SK" sz="2400" dirty="0" err="1"/>
              <a:t>Opening</a:t>
            </a:r>
            <a:r>
              <a:rPr lang="sk-SK" sz="2400" dirty="0"/>
              <a:t> </a:t>
            </a:r>
            <a:r>
              <a:rPr lang="sk-SK" sz="2400" dirty="0" err="1"/>
              <a:t>conference</a:t>
            </a:r>
            <a:r>
              <a:rPr lang="sk-SK" sz="2400" dirty="0"/>
              <a:t> 6. 4. 2022.</a:t>
            </a:r>
          </a:p>
          <a:p>
            <a:pPr marL="0" indent="0">
              <a:buNone/>
            </a:pPr>
            <a:endParaRPr lang="sk-SK" sz="1000" b="1" dirty="0"/>
          </a:p>
          <a:p>
            <a:pPr marL="0" indent="0">
              <a:buNone/>
            </a:pPr>
            <a:r>
              <a:rPr lang="sk-SK" sz="2400" b="1" dirty="0" err="1"/>
              <a:t>Webside</a:t>
            </a:r>
            <a:r>
              <a:rPr lang="sk-SK" sz="2400" b="1" dirty="0"/>
              <a:t> on </a:t>
            </a:r>
            <a:r>
              <a:rPr lang="sk-SK" sz="2400" b="1" dirty="0" err="1"/>
              <a:t>the</a:t>
            </a:r>
            <a:r>
              <a:rPr lang="sk-SK" sz="2400" b="1" dirty="0"/>
              <a:t> </a:t>
            </a:r>
            <a:r>
              <a:rPr lang="sk-SK" sz="2400" b="1" dirty="0" err="1"/>
              <a:t>project</a:t>
            </a:r>
            <a:r>
              <a:rPr lang="sk-SK" sz="2400" b="1" dirty="0"/>
              <a:t>:</a:t>
            </a:r>
          </a:p>
          <a:p>
            <a:r>
              <a:rPr lang="sk-SK" sz="2400" dirty="0">
                <a:hlinkClick r:id="rId3"/>
              </a:rPr>
              <a:t>www.zilinaklima.sk</a:t>
            </a:r>
            <a:r>
              <a:rPr lang="sk-SK" sz="2400" dirty="0"/>
              <a:t>,</a:t>
            </a:r>
          </a:p>
          <a:p>
            <a:pPr marL="0" indent="0">
              <a:buNone/>
            </a:pPr>
            <a:endParaRPr lang="sk-SK" sz="1000" b="1" dirty="0"/>
          </a:p>
          <a:p>
            <a:pPr marL="0" indent="0">
              <a:buNone/>
            </a:pPr>
            <a:r>
              <a:rPr lang="sk-SK" sz="2400" b="1" dirty="0"/>
              <a:t>Art </a:t>
            </a:r>
            <a:r>
              <a:rPr lang="sk-SK" sz="2400" b="1" dirty="0" err="1"/>
              <a:t>competition</a:t>
            </a:r>
            <a:r>
              <a:rPr lang="sk-SK" sz="2400" b="1" dirty="0"/>
              <a:t> </a:t>
            </a:r>
            <a:r>
              <a:rPr lang="sk-SK" sz="2400" b="1" dirty="0" err="1"/>
              <a:t>for</a:t>
            </a:r>
            <a:r>
              <a:rPr lang="sk-SK" sz="2400" b="1" dirty="0"/>
              <a:t> </a:t>
            </a:r>
            <a:r>
              <a:rPr lang="sk-SK" sz="2400" b="1" dirty="0" err="1"/>
              <a:t>children</a:t>
            </a:r>
            <a:r>
              <a:rPr lang="sk-SK" sz="2400" b="1" dirty="0"/>
              <a:t> – IM AM ECOHERO:</a:t>
            </a:r>
          </a:p>
          <a:p>
            <a:r>
              <a:rPr lang="en-US" sz="2400" dirty="0"/>
              <a:t>designed for students in the 3rd and 4th year of elementary school</a:t>
            </a:r>
            <a:r>
              <a:rPr lang="sk-SK" sz="2400" dirty="0"/>
              <a:t>,</a:t>
            </a:r>
          </a:p>
          <a:p>
            <a:endParaRPr lang="sk-SK" sz="1000" dirty="0"/>
          </a:p>
          <a:p>
            <a:pPr marL="0" indent="0">
              <a:buNone/>
            </a:pPr>
            <a:r>
              <a:rPr lang="sk-SK" sz="2400" b="1" dirty="0"/>
              <a:t>Nórsky partner projektu:</a:t>
            </a:r>
          </a:p>
          <a:p>
            <a:pPr marL="0" indent="0">
              <a:buNone/>
            </a:pPr>
            <a:r>
              <a:rPr lang="sk-SK" sz="2400" dirty="0"/>
              <a:t>Tou </a:t>
            </a:r>
            <a:r>
              <a:rPr lang="sk-SK" sz="2400" dirty="0" err="1"/>
              <a:t>Scene</a:t>
            </a:r>
            <a:r>
              <a:rPr lang="sk-SK" sz="2400" dirty="0"/>
              <a:t> as, </a:t>
            </a:r>
            <a:r>
              <a:rPr lang="sk-SK" sz="2400" dirty="0" err="1"/>
              <a:t>Stavanter</a:t>
            </a:r>
            <a:endParaRPr lang="sk-SK" sz="2400" dirty="0"/>
          </a:p>
          <a:p>
            <a:r>
              <a:rPr lang="en-US" sz="2400" dirty="0"/>
              <a:t>cooperation in the preparation of competitions for children and an exhibition of works</a:t>
            </a:r>
            <a:endParaRPr lang="sk-SK" sz="2400" dirty="0"/>
          </a:p>
          <a:p>
            <a:endParaRPr lang="sk-SK" sz="2400" dirty="0"/>
          </a:p>
          <a:p>
            <a:pPr marL="0" indent="0">
              <a:buNone/>
            </a:pPr>
            <a:endParaRPr lang="sk-SK" sz="2400" b="1" dirty="0"/>
          </a:p>
          <a:p>
            <a:pPr marL="0" indent="0">
              <a:buNone/>
            </a:pPr>
            <a:endParaRPr lang="sk-SK" sz="2400" b="1" dirty="0"/>
          </a:p>
          <a:p>
            <a:pPr marL="0" indent="0">
              <a:buNone/>
            </a:pPr>
            <a:endParaRPr lang="sk-SK" sz="2400" b="1" dirty="0"/>
          </a:p>
          <a:p>
            <a:endParaRPr lang="sk-SK" sz="2400" dirty="0"/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1260386" y="2400906"/>
            <a:ext cx="12277305" cy="677108"/>
          </a:xfrm>
        </p:spPr>
        <p:txBody>
          <a:bodyPr/>
          <a:lstStyle/>
          <a:p>
            <a:pPr algn="ctr"/>
            <a:r>
              <a:rPr lang="sk-SK" sz="4400" dirty="0" err="1"/>
              <a:t>Educational</a:t>
            </a:r>
            <a:r>
              <a:rPr lang="sk-SK" sz="4400" dirty="0"/>
              <a:t> </a:t>
            </a:r>
            <a:r>
              <a:rPr lang="sk-SK" sz="4400" dirty="0" err="1"/>
              <a:t>activities</a:t>
            </a:r>
            <a:r>
              <a:rPr lang="sk-SK" sz="4400" dirty="0"/>
              <a:t> and publicity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148790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err="1"/>
              <a:t>Thank</a:t>
            </a:r>
            <a:r>
              <a:rPr lang="sk-SK" dirty="0"/>
              <a:t> </a:t>
            </a:r>
            <a:r>
              <a:rPr lang="sk-SK" dirty="0" err="1"/>
              <a:t>you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your</a:t>
            </a:r>
            <a:r>
              <a:rPr lang="sk-SK" dirty="0"/>
              <a:t> </a:t>
            </a:r>
            <a:r>
              <a:rPr lang="sk-SK" dirty="0" err="1"/>
              <a:t>attention</a:t>
            </a:r>
            <a:r>
              <a:rPr lang="sk-SK" dirty="0"/>
              <a:t>!</a:t>
            </a:r>
            <a:endParaRPr lang="en-GB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www.eeagrants.org</a:t>
            </a:r>
            <a:br>
              <a:rPr lang="en-GB" dirty="0"/>
            </a:br>
            <a:r>
              <a:rPr lang="en-GB" dirty="0"/>
              <a:t>Facebook, Twitter, LinkedIn, Instagram</a:t>
            </a:r>
            <a:br>
              <a:rPr lang="en-GB" dirty="0"/>
            </a:br>
            <a:r>
              <a:rPr lang="en-GB" dirty="0"/>
              <a:t>YouTube: </a:t>
            </a:r>
            <a:r>
              <a:rPr lang="en-GB" dirty="0" err="1"/>
              <a:t>EEANorwayGrants</a:t>
            </a:r>
            <a:br>
              <a:rPr lang="en-GB" dirty="0"/>
            </a:br>
            <a:r>
              <a:rPr lang="en-GB" dirty="0"/>
              <a:t>Mail: info-fmo@efta.int</a:t>
            </a:r>
          </a:p>
        </p:txBody>
      </p:sp>
    </p:spTree>
    <p:extLst>
      <p:ext uri="{BB962C8B-B14F-4D97-AF65-F5344CB8AC3E}">
        <p14:creationId xmlns:p14="http://schemas.microsoft.com/office/powerpoint/2010/main" val="179334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Project </a:t>
            </a:r>
            <a:r>
              <a:rPr lang="sk-SK" dirty="0" err="1"/>
              <a:t>implementation</a:t>
            </a:r>
            <a:r>
              <a:rPr lang="sk-SK" dirty="0"/>
              <a:t> 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259560" y="3092467"/>
            <a:ext cx="21861705" cy="9187986"/>
          </a:xfrm>
        </p:spPr>
        <p:txBody>
          <a:bodyPr>
            <a:normAutofit fontScale="92500"/>
          </a:bodyPr>
          <a:lstStyle/>
          <a:p>
            <a:r>
              <a:rPr lang="sk-SK" sz="8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Climate</a:t>
            </a:r>
            <a:r>
              <a:rPr lang="sk-SK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Change </a:t>
            </a:r>
            <a:r>
              <a:rPr lang="sk-SK" sz="8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Mitigation</a:t>
            </a:r>
            <a:r>
              <a:rPr lang="sk-SK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sk-SK" sz="8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Adaptation</a:t>
            </a:r>
            <a:r>
              <a:rPr lang="sk-SK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Program (SK-</a:t>
            </a:r>
            <a:r>
              <a:rPr lang="sk-SK" sz="8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Climate</a:t>
            </a:r>
            <a:r>
              <a:rPr lang="sk-SK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Co-financing from the Norwegian Financial Mechanism 2014-2021 in the amount of: EUR 1,113,694</a:t>
            </a:r>
            <a:endParaRPr lang="sk-SK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8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Co-financing</a:t>
            </a:r>
            <a:r>
              <a:rPr lang="sk-SK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8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sk-SK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8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sk-SK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state </a:t>
            </a:r>
            <a:r>
              <a:rPr lang="sk-SK" sz="8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budget</a:t>
            </a:r>
            <a:r>
              <a:rPr lang="sk-SK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sk-SK" sz="8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sk-SK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Slovak </a:t>
            </a:r>
            <a:r>
              <a:rPr lang="sk-SK" sz="8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Republic</a:t>
            </a:r>
            <a:r>
              <a:rPr lang="sk-SK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sk-SK" sz="8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sk-SK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8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amount</a:t>
            </a:r>
            <a:r>
              <a:rPr lang="sk-SK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of: 196 534 EUR</a:t>
            </a:r>
          </a:p>
          <a:p>
            <a:r>
              <a:rPr lang="sk-SK" sz="8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</a:t>
            </a:r>
            <a:r>
              <a:rPr lang="sk-SK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sk-SK" sz="8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</a:t>
            </a:r>
            <a:r>
              <a:rPr lang="sk-SK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02/2021 – end of </a:t>
            </a:r>
            <a:r>
              <a:rPr lang="sk-SK" sz="8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</a:t>
            </a:r>
            <a:r>
              <a:rPr lang="sk-SK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02/2024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k-SK" dirty="0" err="1"/>
              <a:t>Basic</a:t>
            </a:r>
            <a:r>
              <a:rPr lang="sk-SK" dirty="0"/>
              <a:t> </a:t>
            </a:r>
            <a:r>
              <a:rPr lang="sk-SK" dirty="0" err="1"/>
              <a:t>information</a:t>
            </a:r>
            <a:r>
              <a:rPr lang="sk-SK" dirty="0"/>
              <a:t>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0482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Project </a:t>
            </a:r>
            <a:r>
              <a:rPr lang="sk-SK" dirty="0" err="1"/>
              <a:t>activities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8763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/>
              <a:t>Activity</a:t>
            </a:r>
            <a:r>
              <a:rPr lang="sk-SK" dirty="0"/>
              <a:t> n. 1 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260387" y="4426527"/>
            <a:ext cx="13016722" cy="81904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sz="3600" b="1" dirty="0"/>
              <a:t>City </a:t>
            </a:r>
            <a:r>
              <a:rPr lang="sk-SK" sz="3600" b="1" dirty="0" err="1"/>
              <a:t>strategic</a:t>
            </a:r>
            <a:r>
              <a:rPr lang="sk-SK" sz="3600" b="1" dirty="0"/>
              <a:t> </a:t>
            </a:r>
            <a:r>
              <a:rPr lang="sk-SK" sz="3600" b="1" dirty="0" err="1"/>
              <a:t>document</a:t>
            </a:r>
            <a:r>
              <a:rPr lang="sk-SK" sz="3600" b="1" dirty="0"/>
              <a:t>:</a:t>
            </a:r>
          </a:p>
          <a:p>
            <a:r>
              <a:rPr lang="sk-SK" sz="3600" dirty="0" err="1"/>
              <a:t>Sets</a:t>
            </a:r>
            <a:r>
              <a:rPr lang="sk-SK" sz="3600" dirty="0"/>
              <a:t> </a:t>
            </a:r>
            <a:r>
              <a:rPr lang="sk-SK" sz="3600" dirty="0" err="1"/>
              <a:t>out</a:t>
            </a:r>
            <a:r>
              <a:rPr lang="sk-SK" sz="3600" dirty="0"/>
              <a:t> </a:t>
            </a:r>
            <a:r>
              <a:rPr lang="sk-SK" sz="3600" dirty="0" err="1"/>
              <a:t>approaches</a:t>
            </a:r>
            <a:r>
              <a:rPr lang="sk-SK" sz="3600" dirty="0"/>
              <a:t> to </a:t>
            </a:r>
            <a:r>
              <a:rPr lang="sk-SK" sz="3600" dirty="0" err="1"/>
              <a:t>climate</a:t>
            </a:r>
            <a:r>
              <a:rPr lang="sk-SK" sz="3600" dirty="0"/>
              <a:t> change </a:t>
            </a:r>
            <a:r>
              <a:rPr lang="sk-SK" sz="3600" dirty="0" err="1"/>
              <a:t>issue</a:t>
            </a:r>
            <a:r>
              <a:rPr lang="sk-SK" sz="3600" dirty="0"/>
              <a:t>,</a:t>
            </a:r>
          </a:p>
          <a:p>
            <a:r>
              <a:rPr lang="en-US" sz="3600" dirty="0"/>
              <a:t>identifies measures for sustainable operation in changing conditions,</a:t>
            </a:r>
          </a:p>
          <a:p>
            <a:r>
              <a:rPr lang="en-US" sz="3600" dirty="0"/>
              <a:t>identifies vulnerabilities</a:t>
            </a:r>
            <a:r>
              <a:rPr lang="sk-SK" sz="3600" dirty="0"/>
              <a:t>,</a:t>
            </a:r>
          </a:p>
          <a:p>
            <a:r>
              <a:rPr lang="en-US" sz="3600" dirty="0"/>
              <a:t>propose specific adaptation and mitigation measures</a:t>
            </a:r>
            <a:r>
              <a:rPr lang="sk-SK" sz="3600" dirty="0"/>
              <a:t>,</a:t>
            </a:r>
          </a:p>
          <a:p>
            <a:r>
              <a:rPr lang="en-US" sz="3600" dirty="0"/>
              <a:t>after the approval of the city council, it will be the basis for decision-making and development of the city.</a:t>
            </a:r>
            <a:r>
              <a:rPr lang="sk-SK" sz="3600" dirty="0"/>
              <a:t>.</a:t>
            </a:r>
          </a:p>
          <a:p>
            <a:pPr marL="0" indent="0">
              <a:buNone/>
            </a:pPr>
            <a:r>
              <a:rPr lang="sk-SK" sz="3600" b="1" dirty="0" err="1"/>
              <a:t>Current</a:t>
            </a:r>
            <a:r>
              <a:rPr lang="sk-SK" sz="3600" b="1" dirty="0"/>
              <a:t> state: </a:t>
            </a:r>
          </a:p>
          <a:p>
            <a:r>
              <a:rPr lang="sk-SK" sz="3600" dirty="0" err="1"/>
              <a:t>Created</a:t>
            </a:r>
            <a:r>
              <a:rPr lang="sk-SK" sz="3600" dirty="0"/>
              <a:t> </a:t>
            </a:r>
            <a:r>
              <a:rPr lang="sk-SK" sz="3600" dirty="0" err="1"/>
              <a:t>working</a:t>
            </a:r>
            <a:r>
              <a:rPr lang="sk-SK" sz="3600" dirty="0"/>
              <a:t> </a:t>
            </a:r>
            <a:r>
              <a:rPr lang="sk-SK" sz="3600" dirty="0" err="1"/>
              <a:t>group</a:t>
            </a:r>
            <a:r>
              <a:rPr lang="sk-SK" sz="3600" dirty="0"/>
              <a:t>, </a:t>
            </a:r>
            <a:r>
              <a:rPr lang="sk-SK" sz="3600" dirty="0" err="1"/>
              <a:t>realized</a:t>
            </a:r>
            <a:r>
              <a:rPr lang="sk-SK" sz="3600" dirty="0"/>
              <a:t> </a:t>
            </a:r>
            <a:r>
              <a:rPr lang="sk-SK" sz="3600" dirty="0" err="1"/>
              <a:t>meeting</a:t>
            </a:r>
            <a:r>
              <a:rPr lang="sk-SK" sz="3600" dirty="0"/>
              <a:t> </a:t>
            </a:r>
            <a:r>
              <a:rPr lang="sk-SK" sz="3600" dirty="0" err="1"/>
              <a:t>with</a:t>
            </a:r>
            <a:r>
              <a:rPr lang="sk-SK" sz="3600" dirty="0"/>
              <a:t> </a:t>
            </a:r>
            <a:r>
              <a:rPr lang="sk-SK" sz="3600" dirty="0" err="1"/>
              <a:t>the</a:t>
            </a:r>
            <a:r>
              <a:rPr lang="sk-SK" sz="3600" dirty="0"/>
              <a:t> </a:t>
            </a:r>
            <a:r>
              <a:rPr lang="sk-SK" sz="3600" dirty="0" err="1"/>
              <a:t>processor</a:t>
            </a:r>
            <a:r>
              <a:rPr lang="sk-SK" sz="3600" dirty="0"/>
              <a:t> of </a:t>
            </a:r>
            <a:r>
              <a:rPr lang="sk-SK" sz="3600" dirty="0" err="1"/>
              <a:t>the</a:t>
            </a:r>
            <a:r>
              <a:rPr lang="sk-SK" sz="3600" dirty="0"/>
              <a:t> </a:t>
            </a:r>
            <a:r>
              <a:rPr lang="sk-SK" sz="3600" dirty="0" err="1"/>
              <a:t>strategic</a:t>
            </a:r>
            <a:r>
              <a:rPr lang="sk-SK" sz="3600" dirty="0"/>
              <a:t> </a:t>
            </a:r>
            <a:r>
              <a:rPr lang="sk-SK" sz="3600" dirty="0" err="1"/>
              <a:t>documents</a:t>
            </a:r>
            <a:r>
              <a:rPr lang="sk-SK" sz="3600" dirty="0"/>
              <a:t>, </a:t>
            </a:r>
            <a:r>
              <a:rPr lang="sk-SK" sz="3600" dirty="0" err="1"/>
              <a:t>subbmited</a:t>
            </a:r>
            <a:r>
              <a:rPr lang="sk-SK" sz="3600" dirty="0"/>
              <a:t> </a:t>
            </a:r>
            <a:r>
              <a:rPr lang="sk-SK" sz="3600" dirty="0" err="1"/>
              <a:t>documents</a:t>
            </a:r>
            <a:r>
              <a:rPr lang="sk-SK" sz="3600" dirty="0"/>
              <a:t> </a:t>
            </a:r>
            <a:r>
              <a:rPr lang="sk-SK" sz="3600" dirty="0" err="1"/>
              <a:t>for</a:t>
            </a:r>
            <a:r>
              <a:rPr lang="sk-SK" sz="3600" dirty="0"/>
              <a:t> </a:t>
            </a:r>
            <a:r>
              <a:rPr lang="sk-SK" sz="3600" dirty="0" err="1"/>
              <a:t>document</a:t>
            </a:r>
            <a:r>
              <a:rPr lang="sk-SK" sz="3600" dirty="0"/>
              <a:t> </a:t>
            </a:r>
            <a:r>
              <a:rPr lang="sk-SK" sz="3600" dirty="0" err="1"/>
              <a:t>processing</a:t>
            </a:r>
            <a:endParaRPr lang="sk-SK" sz="320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1259560" y="2174612"/>
            <a:ext cx="12277305" cy="2031325"/>
          </a:xfrm>
        </p:spPr>
        <p:txBody>
          <a:bodyPr/>
          <a:lstStyle/>
          <a:p>
            <a:pPr algn="ctr"/>
            <a:r>
              <a:rPr lang="sk-SK" sz="4400" dirty="0" err="1"/>
              <a:t>Action</a:t>
            </a:r>
            <a:r>
              <a:rPr lang="sk-SK" sz="4400" dirty="0"/>
              <a:t> </a:t>
            </a:r>
            <a:r>
              <a:rPr lang="sk-SK" sz="4400" dirty="0" err="1"/>
              <a:t>plans</a:t>
            </a:r>
            <a:r>
              <a:rPr lang="sk-SK" sz="4400" dirty="0"/>
              <a:t> </a:t>
            </a:r>
            <a:r>
              <a:rPr lang="sk-SK" sz="4400" dirty="0" err="1"/>
              <a:t>for</a:t>
            </a:r>
            <a:r>
              <a:rPr lang="sk-SK" sz="4400" dirty="0"/>
              <a:t> </a:t>
            </a:r>
            <a:r>
              <a:rPr lang="sk-SK" sz="4400" dirty="0" err="1"/>
              <a:t>mitigation</a:t>
            </a:r>
            <a:r>
              <a:rPr lang="sk-SK" sz="4400" dirty="0"/>
              <a:t> and </a:t>
            </a:r>
            <a:r>
              <a:rPr lang="sk-SK" sz="4400" dirty="0" err="1"/>
              <a:t>adaptation</a:t>
            </a:r>
            <a:r>
              <a:rPr lang="sk-SK" sz="4400" dirty="0"/>
              <a:t> </a:t>
            </a:r>
            <a:r>
              <a:rPr lang="sk-SK" sz="4400" dirty="0" err="1"/>
              <a:t>implemented</a:t>
            </a:r>
            <a:r>
              <a:rPr lang="sk-SK" sz="4400" dirty="0"/>
              <a:t> by </a:t>
            </a:r>
            <a:r>
              <a:rPr lang="sk-SK" sz="4400" dirty="0" err="1"/>
              <a:t>local</a:t>
            </a:r>
            <a:r>
              <a:rPr lang="sk-SK" sz="4400" dirty="0"/>
              <a:t> </a:t>
            </a:r>
            <a:r>
              <a:rPr lang="sk-SK" sz="4400" dirty="0" err="1"/>
              <a:t>authorities</a:t>
            </a:r>
            <a:r>
              <a:rPr lang="sk-SK" sz="4400" dirty="0"/>
              <a:t> in </a:t>
            </a:r>
            <a:r>
              <a:rPr lang="sk-SK" sz="4400" dirty="0" err="1"/>
              <a:t>urban</a:t>
            </a:r>
            <a:r>
              <a:rPr lang="sk-SK" sz="4400" dirty="0"/>
              <a:t> </a:t>
            </a:r>
            <a:r>
              <a:rPr lang="sk-SK" sz="4400" dirty="0" err="1"/>
              <a:t>areas</a:t>
            </a:r>
            <a:endParaRPr lang="sk-SK" sz="4400" dirty="0"/>
          </a:p>
        </p:txBody>
      </p:sp>
      <p:pic>
        <p:nvPicPr>
          <p:cNvPr id="9" name="Zástupný objekt pre obrázok 8" descr="Project Consortium Meeting | Excell Project">
            <a:extLst>
              <a:ext uri="{FF2B5EF4-FFF2-40B4-BE49-F238E27FC236}">
                <a16:creationId xmlns:a16="http://schemas.microsoft.com/office/drawing/2014/main" id="{190849C7-84FE-42F5-B3C8-BB84809B4B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6" r="23146"/>
          <a:stretch>
            <a:fillRect/>
          </a:stretch>
        </p:blipFill>
        <p:spPr bwMode="auto">
          <a:xfrm rot="5400000">
            <a:off x="15589964" y="2787215"/>
            <a:ext cx="7407144" cy="85950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6594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/>
              <a:t>Activity</a:t>
            </a:r>
            <a:r>
              <a:rPr lang="sk-SK" dirty="0"/>
              <a:t> n. 2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259560" y="4197927"/>
            <a:ext cx="12892858" cy="80816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3600" b="1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Reduction</a:t>
            </a:r>
            <a:r>
              <a:rPr lang="sk-SK" sz="3600" b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sk-SK" sz="3600" b="1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energy</a:t>
            </a:r>
            <a:r>
              <a:rPr lang="sk-SK" sz="3600" b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3600" b="1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intensity</a:t>
            </a:r>
            <a:r>
              <a:rPr lang="sk-SK" sz="3600" b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sk-SK" sz="3600" b="1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sk-SK" sz="3600" b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pre-</a:t>
            </a:r>
            <a:r>
              <a:rPr lang="sk-SK" sz="3600" b="1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school</a:t>
            </a:r>
            <a:r>
              <a:rPr lang="sk-SK" sz="3600" b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MŠ A. Kmeťa in Žilina</a:t>
            </a:r>
            <a:r>
              <a:rPr lang="sk-SK" sz="3600" dirty="0"/>
              <a:t>:</a:t>
            </a:r>
          </a:p>
          <a:p>
            <a:r>
              <a:rPr lang="en-US" sz="3600" dirty="0"/>
              <a:t>improvement of thermal-technical properties of structures</a:t>
            </a:r>
            <a:r>
              <a:rPr lang="sk-SK" sz="3600" dirty="0"/>
              <a:t>,</a:t>
            </a:r>
          </a:p>
          <a:p>
            <a:r>
              <a:rPr lang="en-US" sz="3600" dirty="0"/>
              <a:t>reconstruction of the heating and ventilation system</a:t>
            </a:r>
            <a:r>
              <a:rPr lang="sk-SK" sz="3600" dirty="0"/>
              <a:t>,</a:t>
            </a:r>
          </a:p>
          <a:p>
            <a:r>
              <a:rPr lang="sk-SK" sz="3600" dirty="0"/>
              <a:t>hot </a:t>
            </a:r>
            <a:r>
              <a:rPr lang="sk-SK" sz="3600" dirty="0" err="1"/>
              <a:t>water</a:t>
            </a:r>
            <a:r>
              <a:rPr lang="sk-SK" sz="3600" dirty="0"/>
              <a:t> </a:t>
            </a:r>
            <a:r>
              <a:rPr lang="sk-SK" sz="3600" dirty="0" err="1"/>
              <a:t>heating</a:t>
            </a:r>
            <a:r>
              <a:rPr lang="sk-SK" sz="3600" dirty="0"/>
              <a:t> </a:t>
            </a:r>
            <a:r>
              <a:rPr lang="sk-SK" sz="3600" dirty="0" err="1"/>
              <a:t>reconstruction</a:t>
            </a:r>
            <a:r>
              <a:rPr lang="sk-SK" sz="3600" dirty="0"/>
              <a:t>.</a:t>
            </a:r>
          </a:p>
          <a:p>
            <a:pPr marL="0" indent="0">
              <a:buNone/>
            </a:pPr>
            <a:endParaRPr lang="sk-SK" sz="3600" dirty="0"/>
          </a:p>
          <a:p>
            <a:pPr marL="0" indent="0">
              <a:buNone/>
            </a:pPr>
            <a:r>
              <a:rPr lang="sk-SK" sz="3600" b="1" dirty="0" err="1"/>
              <a:t>Activity</a:t>
            </a:r>
            <a:r>
              <a:rPr lang="sk-SK" sz="3600" b="1" dirty="0"/>
              <a:t> </a:t>
            </a:r>
            <a:r>
              <a:rPr lang="sk-SK" sz="3600" b="1" dirty="0" err="1"/>
              <a:t>goal</a:t>
            </a:r>
            <a:r>
              <a:rPr lang="sk-SK" sz="3600" b="1" dirty="0"/>
              <a:t>:</a:t>
            </a:r>
          </a:p>
          <a:p>
            <a:r>
              <a:rPr lang="en-US" sz="3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reduction of emissions by 16.6 t Co2 eq./year</a:t>
            </a:r>
            <a:endParaRPr lang="sk-SK" sz="3600" dirty="0"/>
          </a:p>
          <a:p>
            <a:pPr marL="0" indent="0">
              <a:buNone/>
            </a:pPr>
            <a:r>
              <a:rPr lang="sk-SK" sz="3600" b="1" dirty="0" err="1"/>
              <a:t>Current</a:t>
            </a:r>
            <a:r>
              <a:rPr lang="sk-SK" sz="3600" b="1" dirty="0"/>
              <a:t> state:</a:t>
            </a:r>
          </a:p>
          <a:p>
            <a:r>
              <a:rPr lang="sk-SK" sz="3600" dirty="0" err="1"/>
              <a:t>Beginning</a:t>
            </a:r>
            <a:r>
              <a:rPr lang="sk-SK" sz="3600" dirty="0"/>
              <a:t> of </a:t>
            </a:r>
            <a:r>
              <a:rPr lang="sk-SK" sz="3600" dirty="0" err="1"/>
              <a:t>construction</a:t>
            </a:r>
            <a:r>
              <a:rPr lang="sk-SK" sz="3600" dirty="0"/>
              <a:t> </a:t>
            </a:r>
            <a:r>
              <a:rPr lang="sk-SK" sz="3600" dirty="0" err="1"/>
              <a:t>work</a:t>
            </a:r>
            <a:r>
              <a:rPr lang="sk-SK" sz="3600" dirty="0"/>
              <a:t> 02/2022</a:t>
            </a:r>
          </a:p>
          <a:p>
            <a:endParaRPr lang="sk-SK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1259560" y="2630802"/>
            <a:ext cx="12277305" cy="1354217"/>
          </a:xfrm>
        </p:spPr>
        <p:txBody>
          <a:bodyPr/>
          <a:lstStyle/>
          <a:p>
            <a:pPr algn="ctr"/>
            <a:r>
              <a:rPr lang="sk-SK" sz="4400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Mitigation</a:t>
            </a:r>
            <a:r>
              <a:rPr lang="sk-SK" sz="44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4400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measures</a:t>
            </a:r>
            <a:r>
              <a:rPr lang="sk-SK" sz="44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4400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sk-SK" sz="44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4400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sk-SK" sz="44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4400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sector</a:t>
            </a:r>
            <a:r>
              <a:rPr lang="sk-SK" sz="44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sk-SK" sz="4400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buildings</a:t>
            </a:r>
            <a:r>
              <a:rPr lang="sk-SK" sz="44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sk-SK" sz="4400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sk-SK" sz="44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4400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local</a:t>
            </a:r>
            <a:r>
              <a:rPr lang="sk-SK" sz="44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4400" dirty="0" err="1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authority</a:t>
            </a:r>
            <a:endParaRPr lang="sk-SK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Zástupný objekt pre obrázok 5" descr="Obrázok, na ktorom je text, vonkajšie, obloha, znak&#10;&#10;Automaticky generovaný popis">
            <a:extLst>
              <a:ext uri="{FF2B5EF4-FFF2-40B4-BE49-F238E27FC236}">
                <a16:creationId xmlns:a16="http://schemas.microsoft.com/office/drawing/2014/main" id="{700514F7-3D49-437D-8ACB-807FC340720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5" r="23485"/>
          <a:stretch/>
        </p:blipFill>
        <p:spPr bwMode="auto"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53635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/>
              <a:t>Activity</a:t>
            </a:r>
            <a:r>
              <a:rPr lang="sk-SK" dirty="0"/>
              <a:t> n. 3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260387" y="4447309"/>
            <a:ext cx="12277306" cy="7832219"/>
          </a:xfrm>
        </p:spPr>
        <p:txBody>
          <a:bodyPr/>
          <a:lstStyle/>
          <a:p>
            <a:pPr marL="0" indent="0">
              <a:buNone/>
            </a:pPr>
            <a:r>
              <a:rPr lang="sk-SK" sz="3600" b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Electric </a:t>
            </a:r>
            <a:r>
              <a:rPr lang="sk-SK" sz="3600" b="1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cars</a:t>
            </a:r>
            <a:r>
              <a:rPr lang="sk-SK" sz="3600" b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3600" b="1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sk-SK" sz="3600" b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3600" b="1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food</a:t>
            </a:r>
            <a:r>
              <a:rPr lang="sk-SK" sz="3600" b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3600" b="1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delivery</a:t>
            </a:r>
            <a:r>
              <a:rPr lang="sk-SK" sz="3600" b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en-US" sz="3600" b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the elderly</a:t>
            </a:r>
            <a:endParaRPr lang="sk-SK" sz="3600" b="1" dirty="0"/>
          </a:p>
          <a:p>
            <a:r>
              <a:rPr lang="sk-SK" sz="3600" dirty="0"/>
              <a:t>2 </a:t>
            </a:r>
            <a:r>
              <a:rPr lang="sk-SK" sz="3600" dirty="0" err="1"/>
              <a:t>electric</a:t>
            </a:r>
            <a:r>
              <a:rPr lang="sk-SK" sz="3600" dirty="0"/>
              <a:t> </a:t>
            </a:r>
            <a:r>
              <a:rPr lang="sk-SK" sz="3600" dirty="0" err="1"/>
              <a:t>cars</a:t>
            </a:r>
            <a:r>
              <a:rPr lang="sk-SK" sz="3600" dirty="0"/>
              <a:t>, type </a:t>
            </a:r>
            <a:r>
              <a:rPr lang="sk-SK" sz="3600" dirty="0" err="1"/>
              <a:t>pick</a:t>
            </a:r>
            <a:r>
              <a:rPr lang="sk-SK" sz="3600" dirty="0"/>
              <a:t> </a:t>
            </a:r>
            <a:r>
              <a:rPr lang="sk-SK" sz="3600" dirty="0" err="1"/>
              <a:t>up</a:t>
            </a:r>
            <a:endParaRPr lang="sk-SK" sz="3600" dirty="0"/>
          </a:p>
          <a:p>
            <a:pPr marL="0" indent="0">
              <a:buNone/>
            </a:pPr>
            <a:endParaRPr lang="sk-SK" sz="3600" dirty="0"/>
          </a:p>
          <a:p>
            <a:pPr marL="0" indent="0">
              <a:buNone/>
            </a:pPr>
            <a:r>
              <a:rPr lang="sk-SK" sz="3600" b="1" dirty="0" err="1"/>
              <a:t>Acitivity</a:t>
            </a:r>
            <a:r>
              <a:rPr lang="sk-SK" sz="3600" b="1" dirty="0"/>
              <a:t> </a:t>
            </a:r>
            <a:r>
              <a:rPr lang="sk-SK" sz="3600" b="1" dirty="0" err="1"/>
              <a:t>goal</a:t>
            </a:r>
            <a:r>
              <a:rPr lang="sk-SK" sz="3600" b="1" dirty="0"/>
              <a:t>:</a:t>
            </a:r>
          </a:p>
          <a:p>
            <a:r>
              <a:rPr lang="sk-SK" sz="3600" dirty="0" err="1"/>
              <a:t>Reduction</a:t>
            </a:r>
            <a:r>
              <a:rPr lang="sk-SK" sz="3600" dirty="0"/>
              <a:t> of </a:t>
            </a:r>
            <a:r>
              <a:rPr lang="sk-SK" sz="3600" dirty="0" err="1"/>
              <a:t>emissions</a:t>
            </a:r>
            <a:r>
              <a:rPr lang="sk-SK" sz="3600" dirty="0"/>
              <a:t> by 5,63 t Co2 </a:t>
            </a:r>
            <a:r>
              <a:rPr lang="sk-SK" sz="3600" dirty="0" err="1"/>
              <a:t>eq</a:t>
            </a:r>
            <a:r>
              <a:rPr lang="sk-SK" sz="3600" dirty="0"/>
              <a:t>./</a:t>
            </a:r>
            <a:r>
              <a:rPr lang="sk-SK" sz="3600" dirty="0" err="1"/>
              <a:t>year</a:t>
            </a:r>
            <a:endParaRPr lang="sk-SK" sz="3600" dirty="0"/>
          </a:p>
          <a:p>
            <a:endParaRPr lang="sk-SK" sz="3600" dirty="0"/>
          </a:p>
          <a:p>
            <a:pPr marL="0" indent="0">
              <a:buNone/>
            </a:pPr>
            <a:r>
              <a:rPr lang="sk-SK" sz="3600" b="1" dirty="0" err="1"/>
              <a:t>Current</a:t>
            </a:r>
            <a:r>
              <a:rPr lang="sk-SK" sz="3600" b="1" dirty="0"/>
              <a:t> state:</a:t>
            </a:r>
          </a:p>
          <a:p>
            <a:r>
              <a:rPr lang="sk-SK" sz="3600" dirty="0" err="1"/>
              <a:t>The</a:t>
            </a:r>
            <a:r>
              <a:rPr lang="sk-SK" sz="3600" dirty="0"/>
              <a:t> </a:t>
            </a:r>
            <a:r>
              <a:rPr lang="sk-SK" sz="3600" dirty="0" err="1"/>
              <a:t>contracted</a:t>
            </a:r>
            <a:r>
              <a:rPr lang="sk-SK" sz="3600" dirty="0"/>
              <a:t> </a:t>
            </a:r>
            <a:r>
              <a:rPr lang="sk-SK" sz="3600" dirty="0" err="1"/>
              <a:t>supplier</a:t>
            </a:r>
            <a:r>
              <a:rPr lang="sk-SK" sz="3600" dirty="0"/>
              <a:t>, </a:t>
            </a:r>
            <a:r>
              <a:rPr lang="en-US" sz="3600" dirty="0"/>
              <a:t>public procurement for inspection before signing the contract</a:t>
            </a:r>
            <a:endParaRPr lang="sk-SK" sz="3600" dirty="0"/>
          </a:p>
          <a:p>
            <a:pPr marL="0" indent="0">
              <a:buNone/>
            </a:pPr>
            <a:endParaRPr lang="sk-SK" sz="320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1259560" y="2713930"/>
            <a:ext cx="12277305" cy="677108"/>
          </a:xfrm>
        </p:spPr>
        <p:txBody>
          <a:bodyPr/>
          <a:lstStyle/>
          <a:p>
            <a:pPr algn="ctr"/>
            <a:r>
              <a:rPr lang="sk-SK" sz="4400" dirty="0" err="1"/>
              <a:t>Transportation</a:t>
            </a:r>
            <a:endParaRPr lang="sk-SK" sz="4400" dirty="0"/>
          </a:p>
        </p:txBody>
      </p:sp>
      <p:sp>
        <p:nvSpPr>
          <p:cNvPr id="11" name="Zástupný objekt pre obrázok 10">
            <a:extLst>
              <a:ext uri="{FF2B5EF4-FFF2-40B4-BE49-F238E27FC236}">
                <a16:creationId xmlns:a16="http://schemas.microsoft.com/office/drawing/2014/main" id="{36DD01AE-5D8E-4A2A-8068-8C25DFE483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504882" y="-12473"/>
            <a:ext cx="9690988" cy="13714413"/>
          </a:xfrm>
        </p:spPr>
      </p:sp>
      <p:pic>
        <p:nvPicPr>
          <p:cNvPr id="16" name="Obrázok 15" descr="Obrázok, na ktorom je auto, doprava, zaparkovaný, vozidlo&#10;&#10;Automaticky generovaný popis">
            <a:extLst>
              <a:ext uri="{FF2B5EF4-FFF2-40B4-BE49-F238E27FC236}">
                <a16:creationId xmlns:a16="http://schemas.microsoft.com/office/drawing/2014/main" id="{BEAAFFE5-E88E-4C7B-B920-275105F948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5" t="13332" r="17292"/>
          <a:stretch/>
        </p:blipFill>
        <p:spPr bwMode="auto">
          <a:xfrm>
            <a:off x="14505710" y="0"/>
            <a:ext cx="10099964" cy="137642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92249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/>
              <a:t>Acitivity</a:t>
            </a:r>
            <a:r>
              <a:rPr lang="sk-SK" dirty="0"/>
              <a:t> n. 4</a:t>
            </a:r>
            <a:endParaRPr lang="en-GB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259560" y="3604846"/>
            <a:ext cx="12277306" cy="934385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k-SK" sz="4300" b="1" dirty="0"/>
              <a:t>Sv. Juraj Park, </a:t>
            </a:r>
            <a:r>
              <a:rPr lang="sk-SK" sz="4300" b="1" dirty="0" err="1"/>
              <a:t>Trnové</a:t>
            </a:r>
            <a:endParaRPr lang="sk-SK" sz="4300" b="1" dirty="0"/>
          </a:p>
          <a:p>
            <a:r>
              <a:rPr lang="en-US" sz="3900" dirty="0"/>
              <a:t>nature park in the center of the suburban part of </a:t>
            </a:r>
            <a:r>
              <a:rPr lang="en-US" sz="3900" dirty="0" err="1"/>
              <a:t>Trnov</a:t>
            </a:r>
            <a:r>
              <a:rPr lang="sk-SK" sz="3900" dirty="0"/>
              <a:t>é,</a:t>
            </a:r>
          </a:p>
          <a:p>
            <a:r>
              <a:rPr lang="en-US" sz="3900" dirty="0"/>
              <a:t>planting of woody plants, perennials, meadows, restoration of natural wetlands, extensive and intensive lawns</a:t>
            </a:r>
            <a:r>
              <a:rPr lang="sk-SK" sz="3900" dirty="0"/>
              <a:t>vybudovanie mlatových chodníkov a dreveného chodníka cez prírodnú mokraď,</a:t>
            </a:r>
          </a:p>
          <a:p>
            <a:r>
              <a:rPr lang="en-US" sz="3900" dirty="0"/>
              <a:t>educational activities in the form of information boards.</a:t>
            </a:r>
            <a:endParaRPr lang="sk-SK" sz="3900" b="1" dirty="0"/>
          </a:p>
          <a:p>
            <a:pPr marL="0" indent="0">
              <a:buNone/>
            </a:pPr>
            <a:r>
              <a:rPr lang="sk-SK" sz="3900" b="1" dirty="0" err="1"/>
              <a:t>Activity</a:t>
            </a:r>
            <a:r>
              <a:rPr lang="sk-SK" sz="3900" b="1" dirty="0"/>
              <a:t> </a:t>
            </a:r>
            <a:r>
              <a:rPr lang="sk-SK" sz="3900" b="1" dirty="0" err="1"/>
              <a:t>goal</a:t>
            </a:r>
            <a:r>
              <a:rPr lang="sk-SK" sz="3900" b="1" dirty="0"/>
              <a:t>:</a:t>
            </a:r>
          </a:p>
          <a:p>
            <a:r>
              <a:rPr lang="en-US" sz="3900" dirty="0"/>
              <a:t>Reduction of CO2 emissions, water retention in the country, reduction of local ambient temperature, reduction of dust, improvement of air quality</a:t>
            </a:r>
            <a:endParaRPr lang="sk-SK" sz="3900" dirty="0"/>
          </a:p>
          <a:p>
            <a:pPr marL="0" indent="0">
              <a:buNone/>
            </a:pPr>
            <a:r>
              <a:rPr lang="sk-SK" sz="3900" b="1" dirty="0" err="1"/>
              <a:t>Current</a:t>
            </a:r>
            <a:r>
              <a:rPr lang="sk-SK" sz="3900" b="1" dirty="0"/>
              <a:t> state:</a:t>
            </a:r>
          </a:p>
          <a:p>
            <a:r>
              <a:rPr lang="sk-SK" sz="3900" dirty="0" err="1"/>
              <a:t>Start</a:t>
            </a:r>
            <a:r>
              <a:rPr lang="sk-SK" sz="3900" dirty="0"/>
              <a:t> of </a:t>
            </a:r>
            <a:r>
              <a:rPr lang="sk-SK" sz="3900" dirty="0" err="1"/>
              <a:t>implementation</a:t>
            </a:r>
            <a:r>
              <a:rPr lang="sk-SK" sz="3900" dirty="0"/>
              <a:t> 05/2022</a:t>
            </a:r>
          </a:p>
          <a:p>
            <a:pPr marL="0" indent="0">
              <a:buNone/>
            </a:pPr>
            <a:endParaRPr lang="sk-SK" b="1" dirty="0"/>
          </a:p>
          <a:p>
            <a:endParaRPr lang="en-GB" b="1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1259560" y="2630802"/>
            <a:ext cx="12277305" cy="677108"/>
          </a:xfrm>
        </p:spPr>
        <p:txBody>
          <a:bodyPr/>
          <a:lstStyle/>
          <a:p>
            <a:pPr algn="ctr"/>
            <a:r>
              <a:rPr lang="sk-SK" sz="4400" dirty="0" err="1"/>
              <a:t>Green</a:t>
            </a:r>
            <a:r>
              <a:rPr lang="sk-SK" sz="4400" dirty="0"/>
              <a:t> and </a:t>
            </a:r>
            <a:r>
              <a:rPr lang="sk-SK" sz="4400" dirty="0" err="1"/>
              <a:t>blue</a:t>
            </a:r>
            <a:r>
              <a:rPr lang="sk-SK" sz="4400" dirty="0"/>
              <a:t> </a:t>
            </a:r>
            <a:r>
              <a:rPr lang="sk-SK" sz="4400" dirty="0" err="1"/>
              <a:t>activities</a:t>
            </a:r>
            <a:endParaRPr lang="en-GB" sz="4400" dirty="0"/>
          </a:p>
        </p:txBody>
      </p:sp>
      <p:sp>
        <p:nvSpPr>
          <p:cNvPr id="8" name="Zástupný objekt pre obrázok 5">
            <a:extLst>
              <a:ext uri="{FF2B5EF4-FFF2-40B4-BE49-F238E27FC236}">
                <a16:creationId xmlns:a16="http://schemas.microsoft.com/office/drawing/2014/main" id="{5DDAD142-E81C-47B6-BEC5-CFDF1F6C93A8}"/>
              </a:ext>
            </a:extLst>
          </p:cNvPr>
          <p:cNvSpPr txBox="1">
            <a:spLocks/>
          </p:cNvSpPr>
          <p:nvPr/>
        </p:nvSpPr>
        <p:spPr>
          <a:xfrm>
            <a:off x="14710618" y="-62347"/>
            <a:ext cx="9690988" cy="13714413"/>
          </a:xfrm>
          <a:prstGeom prst="rect">
            <a:avLst/>
          </a:prstGeom>
        </p:spPr>
      </p:sp>
      <p:pic>
        <p:nvPicPr>
          <p:cNvPr id="3078" name="Picture 6" descr="Park v Trnovom je bližšie k realizácii, mesto Žilina vydalo územné  rozhodnutie | Žilinak.sk">
            <a:extLst>
              <a:ext uri="{FF2B5EF4-FFF2-40B4-BE49-F238E27FC236}">
                <a16:creationId xmlns:a16="http://schemas.microsoft.com/office/drawing/2014/main" id="{6535043C-F64A-4BAA-881B-A94B0711247C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3" r="28603"/>
          <a:stretch>
            <a:fillRect/>
          </a:stretch>
        </p:blipFill>
        <p:spPr bwMode="auto">
          <a:xfrm>
            <a:off x="14668500" y="0"/>
            <a:ext cx="9691688" cy="137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417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jekt pre obrázok 6" descr="Obrázok, na ktorom je vonkajšie, obloha, budova, zem&#10;&#10;Automaticky generovaný popis">
            <a:extLst>
              <a:ext uri="{FF2B5EF4-FFF2-40B4-BE49-F238E27FC236}">
                <a16:creationId xmlns:a16="http://schemas.microsoft.com/office/drawing/2014/main" id="{BCD4B372-76F8-4045-8444-3A2D9F9E83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3500" r="23500"/>
          <a:stretch>
            <a:fillRect/>
          </a:stretch>
        </p:blipFill>
        <p:spPr/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/>
              <a:t>Activity</a:t>
            </a:r>
            <a:r>
              <a:rPr lang="sk-SK" dirty="0"/>
              <a:t> n. 4</a:t>
            </a:r>
            <a:endParaRPr lang="en-GB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384136" y="4026056"/>
            <a:ext cx="12277306" cy="81776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sz="3600" b="1" dirty="0" err="1"/>
              <a:t>Green</a:t>
            </a:r>
            <a:r>
              <a:rPr lang="sk-SK" sz="3600" b="1" dirty="0"/>
              <a:t> </a:t>
            </a:r>
            <a:r>
              <a:rPr lang="sk-SK" sz="3600" b="1" dirty="0" err="1"/>
              <a:t>roof</a:t>
            </a:r>
            <a:r>
              <a:rPr lang="sk-SK" sz="3600" b="1" dirty="0"/>
              <a:t> at </a:t>
            </a:r>
            <a:r>
              <a:rPr lang="sk-SK" sz="3600" b="1" dirty="0" err="1"/>
              <a:t>the</a:t>
            </a:r>
            <a:r>
              <a:rPr lang="sk-SK" sz="3600" b="1" dirty="0"/>
              <a:t> </a:t>
            </a:r>
            <a:r>
              <a:rPr lang="sk-SK" sz="3600" b="1" dirty="0" err="1"/>
              <a:t>Municipal</a:t>
            </a:r>
            <a:r>
              <a:rPr lang="sk-SK" sz="3600" b="1" dirty="0"/>
              <a:t> Office of Žilina</a:t>
            </a:r>
          </a:p>
          <a:p>
            <a:r>
              <a:rPr lang="en-US" sz="3600" dirty="0"/>
              <a:t>removal of old roof layers and installation of new ones with better thermal insulation properties,</a:t>
            </a:r>
            <a:endParaRPr lang="sk-SK" sz="3600" dirty="0"/>
          </a:p>
          <a:p>
            <a:r>
              <a:rPr lang="en-US" sz="3600" dirty="0"/>
              <a:t>realization of vegetation layers and extensive vegetation by drought-loving plants</a:t>
            </a:r>
            <a:r>
              <a:rPr lang="sk-SK" sz="3600" dirty="0"/>
              <a:t>.</a:t>
            </a:r>
          </a:p>
          <a:p>
            <a:pPr marL="0" indent="0">
              <a:buNone/>
            </a:pPr>
            <a:r>
              <a:rPr lang="sk-SK" sz="3600" b="1" dirty="0" err="1"/>
              <a:t>Activity</a:t>
            </a:r>
            <a:r>
              <a:rPr lang="sk-SK" sz="3600" b="1" dirty="0"/>
              <a:t> </a:t>
            </a:r>
            <a:r>
              <a:rPr lang="sk-SK" sz="3600" b="1" dirty="0" err="1"/>
              <a:t>goal</a:t>
            </a:r>
            <a:r>
              <a:rPr lang="sk-SK" sz="3600" b="1" dirty="0"/>
              <a:t>: </a:t>
            </a:r>
          </a:p>
          <a:p>
            <a:r>
              <a:rPr lang="en-US" sz="3600" dirty="0"/>
              <a:t>Reduction of CO2 emissions, water retention in the country, reduction of local ambient temperature, reduction of dust, improvement of air quality</a:t>
            </a:r>
            <a:endParaRPr lang="sk-SK" sz="3600" dirty="0"/>
          </a:p>
          <a:p>
            <a:endParaRPr lang="sk-SK" sz="3600" dirty="0"/>
          </a:p>
          <a:p>
            <a:pPr marL="0" indent="0">
              <a:buNone/>
            </a:pPr>
            <a:r>
              <a:rPr lang="sk-SK" sz="3600" b="1" dirty="0" err="1"/>
              <a:t>Current</a:t>
            </a:r>
            <a:r>
              <a:rPr lang="sk-SK" sz="3600" b="1" dirty="0"/>
              <a:t> state:</a:t>
            </a:r>
          </a:p>
          <a:p>
            <a:r>
              <a:rPr lang="sk-SK" sz="3600" dirty="0" err="1"/>
              <a:t>ongoing</a:t>
            </a:r>
            <a:r>
              <a:rPr lang="sk-SK" sz="3600" dirty="0"/>
              <a:t> </a:t>
            </a:r>
            <a:r>
              <a:rPr lang="sk-SK" sz="3600" dirty="0" err="1"/>
              <a:t>public</a:t>
            </a:r>
            <a:r>
              <a:rPr lang="sk-SK" sz="3600" dirty="0"/>
              <a:t> </a:t>
            </a:r>
            <a:r>
              <a:rPr lang="sk-SK" sz="3600" dirty="0" err="1"/>
              <a:t>procurement</a:t>
            </a:r>
            <a:r>
              <a:rPr lang="sk-SK" sz="3600" dirty="0"/>
              <a:t> </a:t>
            </a:r>
            <a:r>
              <a:rPr lang="sk-SK" sz="3600" dirty="0" err="1"/>
              <a:t>process</a:t>
            </a:r>
            <a:endParaRPr lang="en-GB" sz="3600" dirty="0"/>
          </a:p>
          <a:p>
            <a:endParaRPr lang="sk-SK" sz="3600" dirty="0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1259560" y="2630802"/>
            <a:ext cx="12277305" cy="1395254"/>
          </a:xfrm>
        </p:spPr>
        <p:txBody>
          <a:bodyPr/>
          <a:lstStyle/>
          <a:p>
            <a:pPr algn="ctr"/>
            <a:r>
              <a:rPr lang="sk-SK" sz="4400" dirty="0" err="1"/>
              <a:t>Green</a:t>
            </a:r>
            <a:r>
              <a:rPr lang="sk-SK" sz="4400" dirty="0"/>
              <a:t> and </a:t>
            </a:r>
            <a:r>
              <a:rPr lang="sk-SK" sz="4400" dirty="0" err="1"/>
              <a:t>blue</a:t>
            </a:r>
            <a:r>
              <a:rPr lang="sk-SK" sz="4400" dirty="0"/>
              <a:t> </a:t>
            </a:r>
            <a:r>
              <a:rPr lang="sk-SK" sz="4400" dirty="0" err="1"/>
              <a:t>activities</a:t>
            </a:r>
            <a:endParaRPr lang="en-GB" sz="4400" dirty="0"/>
          </a:p>
          <a:p>
            <a:r>
              <a:rPr lang="sk-SK" dirty="0"/>
              <a:t> 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5983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/>
              <a:t>Acitivity</a:t>
            </a:r>
            <a:r>
              <a:rPr lang="sk-SK" dirty="0"/>
              <a:t> n. 4</a:t>
            </a:r>
            <a:endParaRPr lang="en-GB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259560" y="3491345"/>
            <a:ext cx="12277306" cy="91256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sz="3600" b="1" dirty="0"/>
          </a:p>
          <a:p>
            <a:pPr marL="0" indent="0">
              <a:buNone/>
            </a:pPr>
            <a:r>
              <a:rPr lang="sk-SK" sz="3600" b="1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Revitalization</a:t>
            </a:r>
            <a:r>
              <a:rPr lang="sk-SK" sz="3600" b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sk-SK" sz="3600" b="1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sk-SK" sz="3600" b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3600" b="1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ground</a:t>
            </a:r>
            <a:r>
              <a:rPr lang="sk-SK" sz="3600" b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3600" b="1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surface</a:t>
            </a:r>
            <a:r>
              <a:rPr lang="sk-SK" sz="3600" b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in front of </a:t>
            </a:r>
            <a:r>
              <a:rPr lang="sk-SK" sz="3600" b="1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sk-SK" sz="3600" b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3600" b="1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Municipal</a:t>
            </a:r>
            <a:r>
              <a:rPr lang="sk-SK" sz="3600" b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Office </a:t>
            </a:r>
            <a:r>
              <a:rPr lang="sk-SK" sz="3600" b="1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building</a:t>
            </a:r>
            <a:endParaRPr lang="sk-SK" sz="3600" b="1" dirty="0"/>
          </a:p>
          <a:p>
            <a:pPr marL="0" indent="0">
              <a:buNone/>
            </a:pPr>
            <a:r>
              <a:rPr lang="en-US" sz="3600" dirty="0"/>
              <a:t>building a relaxation - educational space</a:t>
            </a:r>
            <a:endParaRPr lang="sk-SK" sz="3600" dirty="0"/>
          </a:p>
          <a:p>
            <a:endParaRPr lang="sk-SK" sz="3600" dirty="0"/>
          </a:p>
          <a:p>
            <a:r>
              <a:rPr lang="en-US" sz="3600" dirty="0"/>
              <a:t>planting of trees, grasses and perennials</a:t>
            </a:r>
            <a:r>
              <a:rPr lang="sk-SK" sz="3600" dirty="0"/>
              <a:t>,</a:t>
            </a:r>
          </a:p>
          <a:p>
            <a:r>
              <a:rPr lang="en-US" sz="3600" dirty="0"/>
              <a:t>completion of benches, raised flower beds</a:t>
            </a:r>
            <a:r>
              <a:rPr lang="sk-SK" sz="3600" dirty="0"/>
              <a:t>,</a:t>
            </a:r>
          </a:p>
          <a:p>
            <a:r>
              <a:rPr lang="en-US" sz="3600" dirty="0"/>
              <a:t>by installing educational boards, haptic boards, insect houses and birdhouses</a:t>
            </a:r>
            <a:r>
              <a:rPr lang="sk-SK" sz="3600" dirty="0"/>
              <a:t>.</a:t>
            </a:r>
          </a:p>
          <a:p>
            <a:endParaRPr lang="sk-SK" sz="3600" dirty="0"/>
          </a:p>
          <a:p>
            <a:pPr marL="0" indent="0">
              <a:buNone/>
            </a:pPr>
            <a:r>
              <a:rPr lang="sk-SK" sz="3600" b="1" dirty="0" err="1"/>
              <a:t>Current</a:t>
            </a:r>
            <a:r>
              <a:rPr lang="sk-SK" sz="3600" b="1" dirty="0"/>
              <a:t> state:</a:t>
            </a:r>
          </a:p>
          <a:p>
            <a:r>
              <a:rPr lang="sk-SK" sz="3600" dirty="0" err="1"/>
              <a:t>Completed</a:t>
            </a:r>
            <a:r>
              <a:rPr lang="sk-SK" sz="3600" dirty="0"/>
              <a:t> </a:t>
            </a:r>
            <a:r>
              <a:rPr lang="sk-SK" sz="3600" dirty="0" err="1"/>
              <a:t>construction</a:t>
            </a:r>
            <a:r>
              <a:rPr lang="sk-SK" sz="3600" dirty="0"/>
              <a:t> </a:t>
            </a:r>
            <a:r>
              <a:rPr lang="sk-SK" sz="3600" dirty="0" err="1"/>
              <a:t>works</a:t>
            </a:r>
            <a:endParaRPr lang="sk-SK" sz="360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1259560" y="2630803"/>
            <a:ext cx="12277305" cy="2451953"/>
          </a:xfrm>
        </p:spPr>
        <p:txBody>
          <a:bodyPr/>
          <a:lstStyle/>
          <a:p>
            <a:pPr algn="ctr"/>
            <a:r>
              <a:rPr lang="sk-SK" sz="4400" dirty="0" err="1"/>
              <a:t>Green</a:t>
            </a:r>
            <a:r>
              <a:rPr lang="sk-SK" sz="4400" dirty="0"/>
              <a:t> and </a:t>
            </a:r>
            <a:r>
              <a:rPr lang="sk-SK" sz="4400" dirty="0" err="1"/>
              <a:t>blue</a:t>
            </a:r>
            <a:r>
              <a:rPr lang="sk-SK" sz="4400" dirty="0"/>
              <a:t> </a:t>
            </a:r>
            <a:r>
              <a:rPr lang="sk-SK" sz="4400" dirty="0" err="1"/>
              <a:t>activities</a:t>
            </a:r>
            <a:endParaRPr lang="sk-SK" sz="4400" dirty="0"/>
          </a:p>
          <a:p>
            <a:pPr algn="ctr"/>
            <a:endParaRPr lang="en-GB" sz="4800" dirty="0"/>
          </a:p>
          <a:p>
            <a:endParaRPr lang="sk-SK" dirty="0"/>
          </a:p>
        </p:txBody>
      </p:sp>
      <p:pic>
        <p:nvPicPr>
          <p:cNvPr id="8" name="Zástupný objekt pre obrázok 7">
            <a:extLst>
              <a:ext uri="{FF2B5EF4-FFF2-40B4-BE49-F238E27FC236}">
                <a16:creationId xmlns:a16="http://schemas.microsoft.com/office/drawing/2014/main" id="{BEA6FED9-4550-40B9-9CBD-50938F3D53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1385" t="18792" r="57419" b="14668"/>
          <a:stretch/>
        </p:blipFill>
        <p:spPr bwMode="auto">
          <a:xfrm>
            <a:off x="14019251" y="641421"/>
            <a:ext cx="10361574" cy="124315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53392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E1E1C"/>
      </a:dk2>
      <a:lt2>
        <a:srgbClr val="0573BA"/>
      </a:lt2>
      <a:accent1>
        <a:srgbClr val="0573BA"/>
      </a:accent1>
      <a:accent2>
        <a:srgbClr val="E94E2E"/>
      </a:accent2>
      <a:accent3>
        <a:srgbClr val="02AB84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gendefinert 1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mal_EØSMidlene.potx" id="{2877A2A8-6D65-4BE8-A3B9-A911333E1F70}" vid="{D3D72181-B44E-471C-A438-738F633005D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PPT-mal_EØSMidlene</Template>
  <TotalTime>761</TotalTime>
  <Words>951</Words>
  <Application>Microsoft Office PowerPoint</Application>
  <PresentationFormat>Vlastná</PresentationFormat>
  <Paragraphs>141</Paragraphs>
  <Slides>15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15</vt:i4>
      </vt:variant>
    </vt:vector>
  </HeadingPairs>
  <TitlesOfParts>
    <vt:vector size="19" baseType="lpstr">
      <vt:lpstr>arial</vt:lpstr>
      <vt:lpstr>arial</vt:lpstr>
      <vt:lpstr>Calibri</vt:lpstr>
      <vt:lpstr>Office-tema</vt:lpstr>
      <vt:lpstr>Mitigation and adaptation to climate change in Žilina</vt:lpstr>
      <vt:lpstr>Project implementation </vt:lpstr>
      <vt:lpstr>Project activities</vt:lpstr>
      <vt:lpstr>Activity n. 1 </vt:lpstr>
      <vt:lpstr>Activity n. 2</vt:lpstr>
      <vt:lpstr>Activity n. 3</vt:lpstr>
      <vt:lpstr>Acitivity n. 4</vt:lpstr>
      <vt:lpstr>Activity n. 4</vt:lpstr>
      <vt:lpstr>Acitivity n. 4</vt:lpstr>
      <vt:lpstr>Activity n. 4</vt:lpstr>
      <vt:lpstr>Activity n. 4</vt:lpstr>
      <vt:lpstr>Activity n. 4</vt:lpstr>
      <vt:lpstr>Activity n. 5</vt:lpstr>
      <vt:lpstr>Acitivity n. 6</vt:lpstr>
      <vt:lpstr>Thank you for your attention!</vt:lpstr>
    </vt:vector>
  </TitlesOfParts>
  <Company>EFTA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WEGGERSEN Lillann</dc:creator>
  <cp:lastModifiedBy>Wecková Katarína Mgr.</cp:lastModifiedBy>
  <cp:revision>16</cp:revision>
  <cp:lastPrinted>2022-04-06T09:53:48Z</cp:lastPrinted>
  <dcterms:created xsi:type="dcterms:W3CDTF">2017-06-12T12:11:38Z</dcterms:created>
  <dcterms:modified xsi:type="dcterms:W3CDTF">2022-05-11T11:07:16Z</dcterms:modified>
</cp:coreProperties>
</file>